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3"/>
  </p:notesMasterIdLst>
  <p:sldIdLst>
    <p:sldId id="387" r:id="rId2"/>
    <p:sldId id="409" r:id="rId3"/>
    <p:sldId id="410" r:id="rId4"/>
    <p:sldId id="382" r:id="rId5"/>
    <p:sldId id="383" r:id="rId6"/>
    <p:sldId id="406" r:id="rId7"/>
    <p:sldId id="390" r:id="rId8"/>
    <p:sldId id="401" r:id="rId9"/>
    <p:sldId id="400" r:id="rId10"/>
    <p:sldId id="396" r:id="rId11"/>
    <p:sldId id="408" r:id="rId12"/>
  </p:sldIdLst>
  <p:sldSz cx="12192000" cy="6858000"/>
  <p:notesSz cx="6858000" cy="9144000"/>
  <p:custDataLst>
    <p:tags r:id="rId14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sz="1600" kern="1200">
        <a:solidFill>
          <a:srgbClr val="0000FF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600" kern="1200">
        <a:solidFill>
          <a:srgbClr val="0000FF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600" kern="1200">
        <a:solidFill>
          <a:srgbClr val="0000FF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600" kern="1200">
        <a:solidFill>
          <a:srgbClr val="0000FF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600" kern="1200">
        <a:solidFill>
          <a:srgbClr val="0000FF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600" kern="1200">
        <a:solidFill>
          <a:srgbClr val="0000FF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1600" kern="1200">
        <a:solidFill>
          <a:srgbClr val="0000FF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1600" kern="1200">
        <a:solidFill>
          <a:srgbClr val="0000FF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1600" kern="1200">
        <a:solidFill>
          <a:srgbClr val="0000FF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614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iebert, Stefan" initials="LS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66FFFF"/>
    <a:srgbClr val="B2B2B2"/>
    <a:srgbClr val="5F5F5F"/>
    <a:srgbClr val="000099"/>
    <a:srgbClr val="292929"/>
    <a:srgbClr val="4D4D4D"/>
    <a:srgbClr val="0099FF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126" autoAdjust="0"/>
    <p:restoredTop sz="94660"/>
  </p:normalViewPr>
  <p:slideViewPr>
    <p:cSldViewPr showGuides="1">
      <p:cViewPr varScale="1">
        <p:scale>
          <a:sx n="150" d="100"/>
          <a:sy n="150" d="100"/>
        </p:scale>
        <p:origin x="1074" y="126"/>
      </p:cViewPr>
      <p:guideLst>
        <p:guide orient="horz" pos="2614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 sz="1200">
                <a:solidFill>
                  <a:schemeClr val="tx1"/>
                </a:solidFill>
              </a:defRPr>
            </a:lvl1pPr>
          </a:lstStyle>
          <a:p>
            <a:endParaRPr lang="en-US" altLang="zh-CN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endParaRPr lang="en-US" altLang="zh-CN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>
              <a:defRPr sz="1200">
                <a:solidFill>
                  <a:schemeClr val="tx1"/>
                </a:solidFill>
              </a:defRPr>
            </a:lvl1pPr>
          </a:lstStyle>
          <a:p>
            <a:endParaRPr lang="en-US" altLang="zh-CN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A7848732-5F78-497F-BF1F-9E6F33893686}" type="slidenum">
              <a:rPr lang="en-US" altLang="zh-CN"/>
              <a:t>‹Nr.›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72706" name="备注占位符 2"/>
          <p:cNvSpPr>
            <a:spLocks noGrp="1"/>
          </p:cNvSpPr>
          <p:nvPr>
            <p:ph type="body"/>
          </p:nvPr>
        </p:nvSpPr>
        <p:spPr>
          <a:xfrm>
            <a:off x="915988" y="4418013"/>
            <a:ext cx="5048250" cy="4183062"/>
          </a:xfrm>
          <a:ln>
            <a:miter/>
          </a:ln>
        </p:spPr>
        <p:txBody>
          <a:bodyPr wrap="square" lIns="93850" tIns="47720" rIns="93850" bIns="47720" anchor="t" anchorCtr="0"/>
          <a:lstStyle/>
          <a:p>
            <a:pPr lvl="0"/>
            <a:endParaRPr lang="zh-CN" altLang="en-US" dirty="0"/>
          </a:p>
        </p:txBody>
      </p:sp>
      <p:sp>
        <p:nvSpPr>
          <p:cNvPr id="72707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900488" y="8831263"/>
            <a:ext cx="2981325" cy="465137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19088" tIns="0" rIns="19088" bIns="0" anchor="b" anchorCtr="0"/>
          <a:lstStyle/>
          <a:p>
            <a:pPr lvl="0" algn="r" defTabSz="955675">
              <a:buFont typeface="Arial" panose="020B0604020202020204" pitchFamily="34" charset="0"/>
              <a:buChar char="•"/>
            </a:pPr>
            <a:fld id="{9A0DB2DC-4C9A-4742-B13C-FB6460FD3503}" type="slidenum">
              <a:rPr lang="en-US" altLang="en-US" sz="1000" i="1" dirty="0">
                <a:latin typeface="Times New Roman" panose="02020603050405020304" pitchFamily="18" charset="0"/>
              </a:rPr>
              <a:t>1</a:t>
            </a:fld>
            <a:endParaRPr lang="en-US" altLang="en-US" sz="1000" i="1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EBF8C1E-618D-132C-4EC7-83FF122E8B4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幻灯片图像占位符 1">
            <a:extLst>
              <a:ext uri="{FF2B5EF4-FFF2-40B4-BE49-F238E27FC236}">
                <a16:creationId xmlns:a16="http://schemas.microsoft.com/office/drawing/2014/main" id="{358A4855-39D1-CA9D-91C8-A7388C1E086A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72706" name="备注占位符 2">
            <a:extLst>
              <a:ext uri="{FF2B5EF4-FFF2-40B4-BE49-F238E27FC236}">
                <a16:creationId xmlns:a16="http://schemas.microsoft.com/office/drawing/2014/main" id="{5703788C-0604-11CE-CD6D-52978FDDA3A1}"/>
              </a:ext>
            </a:extLst>
          </p:cNvPr>
          <p:cNvSpPr>
            <a:spLocks noGrp="1"/>
          </p:cNvSpPr>
          <p:nvPr>
            <p:ph type="body"/>
          </p:nvPr>
        </p:nvSpPr>
        <p:spPr>
          <a:xfrm>
            <a:off x="915988" y="4418013"/>
            <a:ext cx="5048250" cy="4183062"/>
          </a:xfrm>
          <a:ln>
            <a:miter/>
          </a:ln>
        </p:spPr>
        <p:txBody>
          <a:bodyPr wrap="square" lIns="93850" tIns="47720" rIns="93850" bIns="47720" anchor="t" anchorCtr="0"/>
          <a:lstStyle/>
          <a:p>
            <a:pPr lvl="0"/>
            <a:endParaRPr lang="zh-CN" altLang="en-US" dirty="0"/>
          </a:p>
        </p:txBody>
      </p:sp>
      <p:sp>
        <p:nvSpPr>
          <p:cNvPr id="72707" name="灯片编号占位符 3">
            <a:extLst>
              <a:ext uri="{FF2B5EF4-FFF2-40B4-BE49-F238E27FC236}">
                <a16:creationId xmlns:a16="http://schemas.microsoft.com/office/drawing/2014/main" id="{91EF43EB-D56A-84BB-E7FA-F3AAA4C688FF}"/>
              </a:ext>
            </a:extLst>
          </p:cNvPr>
          <p:cNvSpPr txBox="1">
            <a:spLocks noGrp="1"/>
          </p:cNvSpPr>
          <p:nvPr>
            <p:ph type="sldNum" sz="quarter"/>
          </p:nvPr>
        </p:nvSpPr>
        <p:spPr>
          <a:xfrm>
            <a:off x="3900488" y="8831263"/>
            <a:ext cx="2981325" cy="465137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19088" tIns="0" rIns="19088" bIns="0" anchor="b" anchorCtr="0"/>
          <a:lstStyle/>
          <a:p>
            <a:pPr lvl="0" algn="r" defTabSz="955675">
              <a:buFont typeface="Arial" panose="020B0604020202020204" pitchFamily="34" charset="0"/>
              <a:buChar char="•"/>
            </a:pPr>
            <a:fld id="{9A0DB2DC-4C9A-4742-B13C-FB6460FD3503}" type="slidenum">
              <a:rPr lang="en-US" altLang="en-US" sz="1000" i="1" dirty="0">
                <a:latin typeface="Times New Roman" panose="02020603050405020304" pitchFamily="18" charset="0"/>
              </a:rPr>
              <a:t>2</a:t>
            </a:fld>
            <a:endParaRPr lang="en-US" altLang="en-US" sz="1000" i="1" dirty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47609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72706" name="备注占位符 2"/>
          <p:cNvSpPr>
            <a:spLocks noGrp="1"/>
          </p:cNvSpPr>
          <p:nvPr>
            <p:ph type="body"/>
          </p:nvPr>
        </p:nvSpPr>
        <p:spPr>
          <a:xfrm>
            <a:off x="915988" y="4418013"/>
            <a:ext cx="5048250" cy="4183062"/>
          </a:xfrm>
          <a:ln>
            <a:miter/>
          </a:ln>
        </p:spPr>
        <p:txBody>
          <a:bodyPr wrap="square" lIns="93850" tIns="47720" rIns="93850" bIns="47720" anchor="t" anchorCtr="0"/>
          <a:lstStyle/>
          <a:p>
            <a:pPr lvl="0"/>
            <a:endParaRPr lang="zh-CN" altLang="en-US" dirty="0"/>
          </a:p>
        </p:txBody>
      </p:sp>
      <p:sp>
        <p:nvSpPr>
          <p:cNvPr id="72707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900488" y="8831263"/>
            <a:ext cx="2981325" cy="465137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19088" tIns="0" rIns="19088" bIns="0" anchor="b" anchorCtr="0"/>
          <a:lstStyle/>
          <a:p>
            <a:pPr lvl="0" algn="r" defTabSz="955675">
              <a:buFont typeface="Arial" panose="020B0604020202020204" pitchFamily="34" charset="0"/>
              <a:buChar char="•"/>
            </a:pPr>
            <a:fld id="{9A0DB2DC-4C9A-4742-B13C-FB6460FD3503}" type="slidenum">
              <a:rPr lang="en-US" altLang="en-US" sz="1000" i="1" dirty="0">
                <a:latin typeface="Times New Roman" panose="02020603050405020304" pitchFamily="18" charset="0"/>
              </a:rPr>
              <a:t>4</a:t>
            </a:fld>
            <a:endParaRPr lang="en-US" altLang="en-US" sz="1000" i="1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72706" name="备注占位符 2"/>
          <p:cNvSpPr>
            <a:spLocks noGrp="1"/>
          </p:cNvSpPr>
          <p:nvPr>
            <p:ph type="body"/>
          </p:nvPr>
        </p:nvSpPr>
        <p:spPr>
          <a:xfrm>
            <a:off x="915988" y="4418013"/>
            <a:ext cx="5048250" cy="4183062"/>
          </a:xfrm>
          <a:ln>
            <a:miter/>
          </a:ln>
        </p:spPr>
        <p:txBody>
          <a:bodyPr wrap="square" lIns="93850" tIns="47720" rIns="93850" bIns="47720" anchor="t" anchorCtr="0"/>
          <a:lstStyle/>
          <a:p>
            <a:pPr lvl="0"/>
            <a:endParaRPr lang="zh-CN" altLang="en-US" dirty="0"/>
          </a:p>
        </p:txBody>
      </p:sp>
      <p:sp>
        <p:nvSpPr>
          <p:cNvPr id="72707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900488" y="8831263"/>
            <a:ext cx="2981325" cy="465137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19088" tIns="0" rIns="19088" bIns="0" anchor="b" anchorCtr="0"/>
          <a:lstStyle/>
          <a:p>
            <a:pPr lvl="0" algn="r" defTabSz="955675">
              <a:buFont typeface="Arial" panose="020B0604020202020204" pitchFamily="34" charset="0"/>
              <a:buChar char="•"/>
            </a:pPr>
            <a:fld id="{9A0DB2DC-4C9A-4742-B13C-FB6460FD3503}" type="slidenum">
              <a:rPr lang="en-US" altLang="en-US" sz="1000" i="1" dirty="0">
                <a:latin typeface="Times New Roman" panose="02020603050405020304" pitchFamily="18" charset="0"/>
              </a:rPr>
              <a:t>5</a:t>
            </a:fld>
            <a:endParaRPr lang="en-US" altLang="en-US" sz="1000" i="1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72706" name="备注占位符 2"/>
          <p:cNvSpPr>
            <a:spLocks noGrp="1"/>
          </p:cNvSpPr>
          <p:nvPr>
            <p:ph type="body"/>
          </p:nvPr>
        </p:nvSpPr>
        <p:spPr>
          <a:xfrm>
            <a:off x="915988" y="4418013"/>
            <a:ext cx="5048250" cy="4183062"/>
          </a:xfrm>
          <a:ln>
            <a:miter/>
          </a:ln>
        </p:spPr>
        <p:txBody>
          <a:bodyPr wrap="square" lIns="93850" tIns="47720" rIns="93850" bIns="47720" anchor="t" anchorCtr="0"/>
          <a:lstStyle/>
          <a:p>
            <a:pPr lvl="0"/>
            <a:endParaRPr lang="zh-CN" altLang="en-US" dirty="0"/>
          </a:p>
        </p:txBody>
      </p:sp>
      <p:sp>
        <p:nvSpPr>
          <p:cNvPr id="72707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900488" y="8831263"/>
            <a:ext cx="2981325" cy="465137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19088" tIns="0" rIns="19088" bIns="0" anchor="b" anchorCtr="0"/>
          <a:lstStyle/>
          <a:p>
            <a:pPr lvl="0" algn="r" defTabSz="955675">
              <a:buFont typeface="Arial" panose="020B0604020202020204" pitchFamily="34" charset="0"/>
              <a:buChar char="•"/>
            </a:pPr>
            <a:fld id="{9A0DB2DC-4C9A-4742-B13C-FB6460FD3503}" type="slidenum">
              <a:rPr lang="en-US" altLang="en-US" sz="1000" i="1" dirty="0">
                <a:latin typeface="Times New Roman" panose="02020603050405020304" pitchFamily="18" charset="0"/>
              </a:rPr>
              <a:t>6</a:t>
            </a:fld>
            <a:endParaRPr lang="en-US" altLang="en-US" sz="1000" i="1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72706" name="备注占位符 2"/>
          <p:cNvSpPr>
            <a:spLocks noGrp="1"/>
          </p:cNvSpPr>
          <p:nvPr>
            <p:ph type="body"/>
          </p:nvPr>
        </p:nvSpPr>
        <p:spPr>
          <a:xfrm>
            <a:off x="915988" y="4418013"/>
            <a:ext cx="5048250" cy="4183062"/>
          </a:xfrm>
          <a:ln>
            <a:miter/>
          </a:ln>
        </p:spPr>
        <p:txBody>
          <a:bodyPr wrap="square" lIns="93850" tIns="47720" rIns="93850" bIns="47720" anchor="t" anchorCtr="0"/>
          <a:lstStyle/>
          <a:p>
            <a:pPr lvl="0"/>
            <a:endParaRPr lang="zh-CN" altLang="en-US" dirty="0"/>
          </a:p>
        </p:txBody>
      </p:sp>
      <p:sp>
        <p:nvSpPr>
          <p:cNvPr id="72707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900488" y="8831263"/>
            <a:ext cx="2981325" cy="465137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19088" tIns="0" rIns="19088" bIns="0" anchor="b" anchorCtr="0"/>
          <a:lstStyle/>
          <a:p>
            <a:pPr lvl="0" algn="r" defTabSz="955675">
              <a:buFont typeface="Arial" panose="020B0604020202020204" pitchFamily="34" charset="0"/>
              <a:buChar char="•"/>
            </a:pPr>
            <a:fld id="{9A0DB2DC-4C9A-4742-B13C-FB6460FD3503}" type="slidenum">
              <a:rPr lang="en-US" altLang="en-US" sz="1000" i="1" dirty="0">
                <a:latin typeface="Times New Roman" panose="02020603050405020304" pitchFamily="18" charset="0"/>
              </a:rPr>
              <a:t>7</a:t>
            </a:fld>
            <a:endParaRPr lang="en-US" altLang="en-US" sz="1000" i="1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72706" name="备注占位符 2"/>
          <p:cNvSpPr>
            <a:spLocks noGrp="1"/>
          </p:cNvSpPr>
          <p:nvPr>
            <p:ph type="body"/>
          </p:nvPr>
        </p:nvSpPr>
        <p:spPr>
          <a:xfrm>
            <a:off x="915988" y="4418013"/>
            <a:ext cx="5048250" cy="4183062"/>
          </a:xfrm>
          <a:ln>
            <a:miter/>
          </a:ln>
        </p:spPr>
        <p:txBody>
          <a:bodyPr wrap="square" lIns="93850" tIns="47720" rIns="93850" bIns="47720" anchor="t" anchorCtr="0"/>
          <a:lstStyle/>
          <a:p>
            <a:pPr lvl="0"/>
            <a:endParaRPr lang="zh-CN" altLang="en-US" dirty="0"/>
          </a:p>
        </p:txBody>
      </p:sp>
      <p:sp>
        <p:nvSpPr>
          <p:cNvPr id="72707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900488" y="8831263"/>
            <a:ext cx="2981325" cy="465137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19088" tIns="0" rIns="19088" bIns="0" anchor="b" anchorCtr="0"/>
          <a:lstStyle/>
          <a:p>
            <a:pPr lvl="0" algn="r" defTabSz="955675">
              <a:buFont typeface="Arial" panose="020B0604020202020204" pitchFamily="34" charset="0"/>
              <a:buChar char="•"/>
            </a:pPr>
            <a:fld id="{9A0DB2DC-4C9A-4742-B13C-FB6460FD3503}" type="slidenum">
              <a:rPr lang="en-US" altLang="en-US" sz="1000" i="1" dirty="0">
                <a:latin typeface="Times New Roman" panose="02020603050405020304" pitchFamily="18" charset="0"/>
              </a:rPr>
              <a:t>9</a:t>
            </a:fld>
            <a:endParaRPr lang="en-US" altLang="en-US" sz="1000" i="1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72706" name="备注占位符 2"/>
          <p:cNvSpPr>
            <a:spLocks noGrp="1"/>
          </p:cNvSpPr>
          <p:nvPr>
            <p:ph type="body"/>
          </p:nvPr>
        </p:nvSpPr>
        <p:spPr>
          <a:xfrm>
            <a:off x="915988" y="4418013"/>
            <a:ext cx="5048250" cy="4183062"/>
          </a:xfrm>
          <a:ln>
            <a:miter/>
          </a:ln>
        </p:spPr>
        <p:txBody>
          <a:bodyPr wrap="square" lIns="93850" tIns="47720" rIns="93850" bIns="47720" anchor="t" anchorCtr="0"/>
          <a:lstStyle/>
          <a:p>
            <a:pPr lvl="0"/>
            <a:endParaRPr lang="zh-CN" altLang="en-US" dirty="0"/>
          </a:p>
        </p:txBody>
      </p:sp>
      <p:sp>
        <p:nvSpPr>
          <p:cNvPr id="72707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900488" y="8831263"/>
            <a:ext cx="2981325" cy="465137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19088" tIns="0" rIns="19088" bIns="0" anchor="b" anchorCtr="0"/>
          <a:lstStyle/>
          <a:p>
            <a:pPr lvl="0" algn="r" defTabSz="955675">
              <a:buFont typeface="Arial" panose="020B0604020202020204" pitchFamily="34" charset="0"/>
              <a:buChar char="•"/>
            </a:pPr>
            <a:fld id="{9A0DB2DC-4C9A-4742-B13C-FB6460FD3503}" type="slidenum">
              <a:rPr lang="en-US" altLang="en-US" sz="1000" i="1" dirty="0">
                <a:latin typeface="Times New Roman" panose="02020603050405020304" pitchFamily="18" charset="0"/>
              </a:rPr>
              <a:t>10</a:t>
            </a:fld>
            <a:endParaRPr lang="en-US" altLang="en-US" sz="1000" i="1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72706" name="备注占位符 2"/>
          <p:cNvSpPr>
            <a:spLocks noGrp="1"/>
          </p:cNvSpPr>
          <p:nvPr>
            <p:ph type="body"/>
          </p:nvPr>
        </p:nvSpPr>
        <p:spPr>
          <a:xfrm>
            <a:off x="915988" y="4418013"/>
            <a:ext cx="5048250" cy="4183062"/>
          </a:xfrm>
          <a:ln>
            <a:miter/>
          </a:ln>
        </p:spPr>
        <p:txBody>
          <a:bodyPr wrap="square" lIns="93850" tIns="47720" rIns="93850" bIns="47720" anchor="t" anchorCtr="0"/>
          <a:lstStyle/>
          <a:p>
            <a:pPr lvl="0"/>
            <a:endParaRPr lang="zh-CN" altLang="en-US" dirty="0"/>
          </a:p>
        </p:txBody>
      </p:sp>
      <p:sp>
        <p:nvSpPr>
          <p:cNvPr id="72707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900488" y="8831263"/>
            <a:ext cx="2981325" cy="465137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19088" tIns="0" rIns="19088" bIns="0" anchor="b" anchorCtr="0"/>
          <a:lstStyle/>
          <a:p>
            <a:pPr lvl="0" algn="r" defTabSz="955675">
              <a:buFont typeface="Arial" panose="020B0604020202020204" pitchFamily="34" charset="0"/>
              <a:buChar char="•"/>
            </a:pPr>
            <a:fld id="{9A0DB2DC-4C9A-4742-B13C-FB6460FD3503}" type="slidenum">
              <a:rPr lang="en-US" altLang="en-US" sz="1000" i="1" dirty="0">
                <a:latin typeface="Times New Roman" panose="02020603050405020304" pitchFamily="18" charset="0"/>
              </a:rPr>
              <a:t>11</a:t>
            </a:fld>
            <a:endParaRPr lang="en-US" altLang="en-US" sz="1000" i="1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1151451" y="6264275"/>
            <a:ext cx="1486892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F559300-1372-496A-BAD9-DFB05481C176}" type="datetime1">
              <a:rPr lang="zh-CN" altLang="de-DE"/>
              <a:t>2025/12/17</a:t>
            </a:fld>
            <a:endParaRPr lang="zh-CN" altLang="zh-CN"/>
          </a:p>
        </p:txBody>
      </p:sp>
      <p:sp>
        <p:nvSpPr>
          <p:cNvPr id="6" name="Rectangle 5"/>
          <p:cNvSpPr txBox="1">
            <a:spLocks noChangeArrowheads="1"/>
          </p:cNvSpPr>
          <p:nvPr userDrawn="1"/>
        </p:nvSpPr>
        <p:spPr bwMode="auto">
          <a:xfrm>
            <a:off x="4367808" y="6264275"/>
            <a:ext cx="1919816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400" kern="1200" smtClean="0">
                <a:solidFill>
                  <a:srgbClr val="000099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>
              <a:defRPr/>
            </a:pPr>
            <a:r>
              <a:rPr lang="en-US" altLang="zh-CN" sz="1400"/>
              <a:t>P </a:t>
            </a:r>
            <a:fld id="{91516132-7336-442B-8B90-FA61219AA241}" type="slidenum">
              <a:rPr lang="en-US" altLang="zh-CN" sz="1400" smtClean="0"/>
              <a:t>‹Nr.›</a:t>
            </a:fld>
            <a:r>
              <a:rPr lang="en-US" altLang="zh-CN" sz="1400"/>
              <a:t>/15</a:t>
            </a:r>
            <a:endParaRPr lang="en-US" altLang="zh-CN" sz="14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1151451" y="6264275"/>
            <a:ext cx="1486892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5FCFB91F-2116-473C-873B-231CC4AB27FA}" type="datetime1">
              <a:rPr lang="zh-CN" altLang="de-DE"/>
              <a:t>2025/12/17</a:t>
            </a:fld>
            <a:endParaRPr lang="zh-CN" altLang="zh-CN"/>
          </a:p>
        </p:txBody>
      </p:sp>
      <p:sp>
        <p:nvSpPr>
          <p:cNvPr id="6" name="Rectangle 5"/>
          <p:cNvSpPr txBox="1">
            <a:spLocks noChangeArrowheads="1"/>
          </p:cNvSpPr>
          <p:nvPr userDrawn="1"/>
        </p:nvSpPr>
        <p:spPr bwMode="auto">
          <a:xfrm>
            <a:off x="4367808" y="6244803"/>
            <a:ext cx="1919816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rgbClr val="000099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>
              <a:defRPr/>
            </a:pPr>
            <a:r>
              <a:rPr lang="en-US" altLang="zh-CN" sz="1400"/>
              <a:t>P </a:t>
            </a:r>
            <a:fld id="{E845B4C9-1983-45C7-B1E1-15931573A206}" type="slidenum">
              <a:rPr lang="en-US" altLang="zh-CN" sz="1400" smtClean="0"/>
              <a:t>‹Nr.›</a:t>
            </a:fld>
            <a:r>
              <a:rPr lang="en-US" altLang="zh-CN" sz="1400"/>
              <a:t>/15</a:t>
            </a:r>
            <a:endParaRPr lang="en-US" altLang="zh-CN" sz="1400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1151451" y="6264275"/>
            <a:ext cx="1486892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C751A01F-30EB-465D-A4FA-D03FF7434464}" type="datetime1">
              <a:rPr lang="zh-CN" altLang="de-DE"/>
              <a:t>2025/12/17</a:t>
            </a:fld>
            <a:endParaRPr lang="zh-CN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2799524" y="6264275"/>
            <a:ext cx="1919816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P </a:t>
            </a:r>
            <a:fld id="{B461F62E-2E7C-4182-90BD-F4AFEAD56944}" type="slidenum">
              <a:rPr lang="en-US" altLang="zh-CN"/>
              <a:t>‹Nr.›</a:t>
            </a:fld>
            <a:r>
              <a:rPr lang="en-US" altLang="zh-CN"/>
              <a:t>/6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1151451" y="6264275"/>
            <a:ext cx="1486892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5B73C2C8-B631-4A20-B78E-9C9FEAD36837}" type="datetime1">
              <a:rPr lang="zh-CN" altLang="de-DE"/>
              <a:t>2025/12/17</a:t>
            </a:fld>
            <a:endParaRPr lang="zh-CN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2799524" y="6264275"/>
            <a:ext cx="1919816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P </a:t>
            </a:r>
            <a:fld id="{DD1B1A2F-FE57-48AC-9332-476725BC2CCA}" type="slidenum">
              <a:rPr lang="en-US" altLang="zh-CN"/>
              <a:t>‹Nr.›</a:t>
            </a:fld>
            <a:r>
              <a:rPr lang="en-US" altLang="zh-CN"/>
              <a:t>/6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1151451" y="6264275"/>
            <a:ext cx="1486892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E4F2B158-8B33-4C85-AD50-2638F91C4A13}" type="datetime1">
              <a:rPr lang="zh-CN" altLang="de-DE"/>
              <a:t>2025/12/17</a:t>
            </a:fld>
            <a:endParaRPr lang="zh-CN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2799524" y="6264275"/>
            <a:ext cx="1919816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P </a:t>
            </a:r>
            <a:fld id="{500A2B24-44EB-4723-A1F9-2FA5CF20C91F}" type="slidenum">
              <a:rPr lang="en-US" altLang="zh-CN"/>
              <a:t>‹Nr.›</a:t>
            </a:fld>
            <a:r>
              <a:rPr lang="en-US" altLang="zh-CN"/>
              <a:t>/6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1151451" y="6264275"/>
            <a:ext cx="1486892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58BC2554-F870-4A08-A1C3-34A0352C7FE6}" type="datetime1">
              <a:rPr lang="zh-CN" altLang="de-DE"/>
              <a:t>2025/12/17</a:t>
            </a:fld>
            <a:endParaRPr lang="zh-CN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2799524" y="6264275"/>
            <a:ext cx="1919816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 dirty="0"/>
              <a:t>P </a:t>
            </a:r>
            <a:fld id="{E845B4C9-1983-45C7-B1E1-15931573A206}" type="slidenum">
              <a:rPr lang="en-US" altLang="zh-CN" dirty="0" smtClean="0"/>
              <a:t>‹Nr.›</a:t>
            </a:fld>
            <a:r>
              <a:rPr lang="en-US" altLang="zh-CN" dirty="0"/>
              <a:t>/15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1151451" y="6264275"/>
            <a:ext cx="1486892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5F1267-7E44-4787-8237-46EA7EE3B425}" type="datetime1">
              <a:rPr lang="zh-CN" altLang="de-DE"/>
              <a:t>2025/12/17</a:t>
            </a:fld>
            <a:endParaRPr lang="zh-CN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2799524" y="6264275"/>
            <a:ext cx="1919816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P </a:t>
            </a:r>
            <a:fld id="{B47AAD2E-8827-4426-B624-FBB371AF10C2}" type="slidenum">
              <a:rPr lang="en-US" altLang="zh-CN"/>
              <a:t>‹Nr.›</a:t>
            </a:fld>
            <a:r>
              <a:rPr lang="en-US" altLang="zh-CN"/>
              <a:t>/6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1151451" y="6264275"/>
            <a:ext cx="1486892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B8D86719-B1D8-44BE-B404-483BF05E5B85}" type="datetime1">
              <a:rPr lang="zh-CN" altLang="de-DE"/>
              <a:t>2025/12/17</a:t>
            </a:fld>
            <a:endParaRPr lang="zh-CN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2799524" y="6264275"/>
            <a:ext cx="1919816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P </a:t>
            </a:r>
            <a:fld id="{3AAFEAFC-7D3C-45C8-B2D7-223DD88C08B2}" type="slidenum">
              <a:rPr lang="en-US" altLang="zh-CN"/>
              <a:t>‹Nr.›</a:t>
            </a:fld>
            <a:r>
              <a:rPr lang="en-US" altLang="zh-CN"/>
              <a:t>/6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1151451" y="6264275"/>
            <a:ext cx="1486892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0D76C578-B039-4440-93BC-93558C33A662}" type="datetime1">
              <a:rPr lang="zh-CN" altLang="de-DE"/>
              <a:t>2025/12/17</a:t>
            </a:fld>
            <a:endParaRPr lang="zh-CN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2799524" y="6264275"/>
            <a:ext cx="1919816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P </a:t>
            </a:r>
            <a:fld id="{99623990-8177-4A63-A14D-83A8A4CBF987}" type="slidenum">
              <a:rPr lang="en-US" altLang="zh-CN"/>
              <a:t>‹Nr.›</a:t>
            </a:fld>
            <a:r>
              <a:rPr lang="en-US" altLang="zh-CN"/>
              <a:t>/6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GIF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0" y="0"/>
            <a:ext cx="12192000" cy="908720"/>
          </a:xfrm>
          <a:prstGeom prst="rect">
            <a:avLst/>
          </a:prstGeom>
          <a:solidFill>
            <a:srgbClr val="969696">
              <a:alpha val="43000"/>
            </a:srgbClr>
          </a:solidFill>
          <a:ln w="9525" algn="ctr">
            <a:noFill/>
            <a:miter lim="800000"/>
          </a:ln>
          <a:effectLst/>
        </p:spPr>
        <p:txBody>
          <a:bodyPr wrap="none" anchor="ctr"/>
          <a:lstStyle/>
          <a:p>
            <a:endParaRPr lang="zh-CN" altLang="en-US" sz="1600" b="1"/>
          </a:p>
        </p:txBody>
      </p:sp>
      <p:sp>
        <p:nvSpPr>
          <p:cNvPr id="1041" name="Rectangle 17"/>
          <p:cNvSpPr>
            <a:spLocks noChangeArrowheads="1"/>
          </p:cNvSpPr>
          <p:nvPr/>
        </p:nvSpPr>
        <p:spPr bwMode="auto">
          <a:xfrm>
            <a:off x="192618" y="6264275"/>
            <a:ext cx="1486892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/>
          <a:lstStyle/>
          <a:p>
            <a:pPr>
              <a:defRPr/>
            </a:pPr>
            <a:r>
              <a:rPr lang="en-US" altLang="zh-CN" sz="1400" dirty="0">
                <a:solidFill>
                  <a:srgbClr val="000099"/>
                </a:solidFill>
              </a:rPr>
              <a:t>Achim Rolfs</a:t>
            </a:r>
          </a:p>
        </p:txBody>
      </p:sp>
      <p:pic>
        <p:nvPicPr>
          <p:cNvPr id="12" name="Grafik 11" descr="Logo_S+W.gif"/>
          <p:cNvPicPr>
            <a:picLocks noChangeAspect="1"/>
          </p:cNvPicPr>
          <p:nvPr userDrawn="1"/>
        </p:nvPicPr>
        <p:blipFill>
          <a:blip r:embed="rId11" cstate="print">
            <a:duotone>
              <a:prstClr val="black"/>
              <a:schemeClr val="bg2">
                <a:lumMod val="75000"/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263692" y="140715"/>
            <a:ext cx="887760" cy="653064"/>
          </a:xfrm>
          <a:prstGeom prst="rect">
            <a:avLst/>
          </a:prstGeom>
        </p:spPr>
      </p:pic>
      <p:sp>
        <p:nvSpPr>
          <p:cNvPr id="2" name="Rectangle 22">
            <a:extLst>
              <a:ext uri="{FF2B5EF4-FFF2-40B4-BE49-F238E27FC236}">
                <a16:creationId xmlns:a16="http://schemas.microsoft.com/office/drawing/2014/main" id="{E7E19B77-C79D-2067-3FDA-C8856C9D415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327381" y="206365"/>
            <a:ext cx="8297011" cy="557213"/>
          </a:xfrm>
          <a:prstGeom prst="rect">
            <a:avLst/>
          </a:prstGeom>
          <a:noFill/>
          <a:ln w="9525" algn="ctr">
            <a:noFill/>
            <a:miter lim="800000"/>
          </a:ln>
          <a:effectLst/>
        </p:spPr>
        <p:txBody>
          <a:bodyPr wrap="none" anchor="ctr"/>
          <a:lstStyle/>
          <a:p>
            <a:pPr algn="l">
              <a:defRPr/>
            </a:pPr>
            <a:r>
              <a:rPr lang="en-US" altLang="zh-CN" sz="2500" i="0" dirty="0">
                <a:solidFill>
                  <a:schemeClr val="tx1">
                    <a:lumMod val="50000"/>
                    <a:lumOff val="50000"/>
                  </a:schemeClr>
                </a:solidFill>
                <a:latin typeface="Arial Black" panose="020B0A04020102020204" pitchFamily="34" charset="0"/>
              </a:rPr>
              <a:t>MOLD BOM FOR MANUFACTURING APPROVAL</a:t>
            </a:r>
            <a:endParaRPr lang="en-US" altLang="zh-CN" sz="2000" i="0" dirty="0">
              <a:solidFill>
                <a:schemeClr val="tx1">
                  <a:lumMod val="50000"/>
                  <a:lumOff val="50000"/>
                </a:schemeClr>
              </a:solidFill>
              <a:latin typeface="Arial Black" panose="020B0A04020102020204" pitchFamily="34" charset="0"/>
            </a:endParaRPr>
          </a:p>
        </p:txBody>
      </p:sp>
      <p:graphicFrame>
        <p:nvGraphicFramePr>
          <p:cNvPr id="3" name="Group 45">
            <a:extLst>
              <a:ext uri="{FF2B5EF4-FFF2-40B4-BE49-F238E27FC236}">
                <a16:creationId xmlns:a16="http://schemas.microsoft.com/office/drawing/2014/main" id="{593B3065-2E90-9CA6-010C-967BE2D36BAE}"/>
              </a:ext>
            </a:extLst>
          </p:cNvPr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4255411420"/>
              </p:ext>
            </p:extLst>
          </p:nvPr>
        </p:nvGraphicFramePr>
        <p:xfrm>
          <a:off x="5087888" y="6017452"/>
          <a:ext cx="7039618" cy="777876"/>
        </p:xfrm>
        <a:graphic>
          <a:graphicData uri="http://schemas.openxmlformats.org/drawingml/2006/table">
            <a:tbl>
              <a:tblPr/>
              <a:tblGrid>
                <a:gridCol w="107549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6405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7050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2955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292">
                <a:tc grid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120000"/>
                        <a:buFontTx/>
                        <a:buNone/>
                      </a:pPr>
                      <a:r>
                        <a:rPr kumimoji="0" lang="en-US" altLang="zh-CN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Customer Comment. (please give your approval and comments)</a:t>
                      </a:r>
                    </a:p>
                  </a:txBody>
                  <a:tcPr marL="121920" marR="121920" marT="45757" marB="45757" anchor="ctr" horzOverflow="overflow">
                    <a:lnL w="28575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L>
                    <a:lnR w="28575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R>
                    <a:lnT w="28575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T>
                    <a:lnB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929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120000"/>
                        <a:buFontTx/>
                        <a:buNone/>
                      </a:pPr>
                      <a:r>
                        <a:rPr kumimoji="0" lang="en-US" altLang="zh-CN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sym typeface="Wingdings" panose="05000000000000000000" pitchFamily="2" charset="2"/>
                        </a:rPr>
                        <a:t>OK or NG</a:t>
                      </a:r>
                      <a:endParaRPr kumimoji="0" lang="en-US" altLang="zh-CN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121920" marR="121920" marT="45757" marB="45757" anchor="ctr" horzOverflow="overflow">
                    <a:lnL w="28575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L>
                    <a:lnR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R>
                    <a:lnT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T>
                    <a:lnB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120000"/>
                        <a:buFontTx/>
                        <a:buNone/>
                      </a:pPr>
                      <a:r>
                        <a:rPr kumimoji="0" lang="en-US" altLang="zh-CN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Remark</a:t>
                      </a:r>
                    </a:p>
                  </a:txBody>
                  <a:tcPr marL="121920" marR="121920" marT="45757" marB="45757" anchor="ctr" horzOverflow="overflow">
                    <a:lnL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L>
                    <a:lnR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R>
                    <a:lnT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T>
                    <a:lnB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120000"/>
                        <a:buFontTx/>
                        <a:buNone/>
                      </a:pPr>
                      <a:r>
                        <a:rPr kumimoji="0" lang="en-US" altLang="zh-CN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Approval By:</a:t>
                      </a:r>
                    </a:p>
                  </a:txBody>
                  <a:tcPr marL="121920" marR="121920" marT="45757" marB="45757" anchor="ctr" horzOverflow="overflow">
                    <a:lnL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L>
                    <a:lnR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R>
                    <a:lnT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T>
                    <a:lnB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120000"/>
                        <a:buFontTx/>
                        <a:buNone/>
                      </a:pPr>
                      <a:r>
                        <a:rPr kumimoji="0" lang="en-US" altLang="zh-CN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Date</a:t>
                      </a:r>
                    </a:p>
                  </a:txBody>
                  <a:tcPr marL="121920" marR="121920" marT="45757" marB="45757" anchor="ctr" horzOverflow="overflow">
                    <a:lnL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L>
                    <a:lnR w="28575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R>
                    <a:lnT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T>
                    <a:lnB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929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120000"/>
                        <a:buFontTx/>
                        <a:buNone/>
                      </a:pPr>
                      <a:endParaRPr kumimoji="0" lang="zh-CN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121920" marR="121920" marT="45757" marB="45757" anchor="ctr" horzOverflow="overflow">
                    <a:lnL w="28575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L>
                    <a:lnR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R>
                    <a:lnT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T>
                    <a:lnB w="28575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120000"/>
                        <a:buFontTx/>
                        <a:buNone/>
                      </a:pPr>
                      <a:endParaRPr kumimoji="0" lang="zh-CN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121920" marR="121920" marT="45757" marB="45757" anchor="ctr" horzOverflow="overflow">
                    <a:lnL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L>
                    <a:lnR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R>
                    <a:lnT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T>
                    <a:lnB w="28575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120000"/>
                        <a:buFontTx/>
                        <a:buNone/>
                      </a:pPr>
                      <a:endParaRPr kumimoji="0" lang="zh-CN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121920" marR="121920" marT="45757" marB="45757" anchor="ctr" horzOverflow="overflow">
                    <a:lnL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L>
                    <a:lnR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R>
                    <a:lnT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T>
                    <a:lnB w="28575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120000"/>
                        <a:buFontTx/>
                        <a:buNone/>
                      </a:pPr>
                      <a:endParaRPr kumimoji="0" lang="zh-CN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121920" marR="121920" marT="45757" marB="45757" anchor="ctr" horzOverflow="overflow">
                    <a:lnL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L>
                    <a:lnR w="28575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R>
                    <a:lnT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T>
                    <a:lnB w="28575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4" name="Rectangle 9">
            <a:extLst>
              <a:ext uri="{FF2B5EF4-FFF2-40B4-BE49-F238E27FC236}">
                <a16:creationId xmlns:a16="http://schemas.microsoft.com/office/drawing/2014/main" id="{B6FA4A75-E1A5-AA0B-3BC3-B4BE76E3000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0" y="5952030"/>
            <a:ext cx="12192000" cy="908720"/>
          </a:xfrm>
          <a:prstGeom prst="rect">
            <a:avLst/>
          </a:prstGeom>
          <a:solidFill>
            <a:srgbClr val="969696">
              <a:alpha val="43000"/>
            </a:srgbClr>
          </a:solidFill>
          <a:ln w="9525" algn="ctr">
            <a:noFill/>
            <a:miter lim="800000"/>
          </a:ln>
          <a:effectLst/>
        </p:spPr>
        <p:txBody>
          <a:bodyPr wrap="none" anchor="ctr"/>
          <a:lstStyle/>
          <a:p>
            <a:endParaRPr lang="zh-CN" altLang="en-US" sz="1600" b="1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199515" y="5289540"/>
            <a:ext cx="2273935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462 KG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99515" y="1557020"/>
            <a:ext cx="4352925" cy="4229100"/>
          </a:xfrm>
          <a:prstGeom prst="rect">
            <a:avLst/>
          </a:prstGeom>
        </p:spPr>
      </p:pic>
      <p:sp>
        <p:nvSpPr>
          <p:cNvPr id="2" name="灯片编号占位符 3">
            <a:extLst>
              <a:ext uri="{FF2B5EF4-FFF2-40B4-BE49-F238E27FC236}">
                <a16:creationId xmlns:a16="http://schemas.microsoft.com/office/drawing/2014/main" id="{CC3803D6-AE17-7892-2D1D-E537CDB90D8A}"/>
              </a:ext>
            </a:extLst>
          </p:cNvPr>
          <p:cNvSpPr txBox="1">
            <a:spLocks noGrp="1"/>
          </p:cNvSpPr>
          <p:nvPr/>
        </p:nvSpPr>
        <p:spPr>
          <a:xfrm>
            <a:off x="2257326" y="6165304"/>
            <a:ext cx="1822450" cy="330200"/>
          </a:xfrm>
          <a:prstGeom prst="rect">
            <a:avLst/>
          </a:prstGeom>
          <a:noFill/>
          <a:ln w="9525">
            <a:noFill/>
          </a:ln>
        </p:spPr>
        <p:txBody>
          <a:bodyPr wrap="none" lIns="92075" tIns="46038" rIns="92075" bIns="46038" anchor="ctr" anchorCtr="0"/>
          <a:lstStyle/>
          <a:p>
            <a:pPr algn="ctr" eaLnBrk="0" hangingPunct="0">
              <a:lnSpc>
                <a:spcPct val="90000"/>
              </a:lnSpc>
            </a:pPr>
            <a:endParaRPr lang="zh-CN" altLang="en-US" sz="1400" b="1" dirty="0">
              <a:latin typeface="Arial Narrow" panose="020B0606020202030204" pitchFamily="34" charset="0"/>
            </a:endParaRPr>
          </a:p>
          <a:p>
            <a:pPr algn="ctr" eaLnBrk="0" hangingPunct="0">
              <a:lnSpc>
                <a:spcPct val="90000"/>
              </a:lnSpc>
            </a:pPr>
            <a:r>
              <a:rPr lang="en-US" altLang="en-US" sz="1400" dirty="0">
                <a:latin typeface="Arial Narrow" panose="020B0606020202030204" pitchFamily="34" charset="0"/>
              </a:rPr>
              <a:t>page 1   /   15.12.2025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D4A12600-E6F5-B7BB-00D0-591BC7CCCC64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120336" y="260648"/>
            <a:ext cx="2976131" cy="2229353"/>
          </a:xfrm>
          <a:prstGeom prst="rect">
            <a:avLst/>
          </a:prstGeom>
        </p:spPr>
      </p:pic>
      <p:pic>
        <p:nvPicPr>
          <p:cNvPr id="8" name="Grafik 7" descr="Ein Bild, das Screenshot, Diagramm, Reihe enthält.&#10;&#10;KI-generierte Inhalte können fehlerhaft sein.">
            <a:extLst>
              <a:ext uri="{FF2B5EF4-FFF2-40B4-BE49-F238E27FC236}">
                <a16:creationId xmlns:a16="http://schemas.microsoft.com/office/drawing/2014/main" id="{8BFFE4F6-6601-AF5E-8AD3-36B1844F987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96000" y="3068960"/>
            <a:ext cx="5274207" cy="2310711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5280" y="1772920"/>
            <a:ext cx="3286125" cy="2409825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75685" y="1124585"/>
            <a:ext cx="3933825" cy="4219575"/>
          </a:xfrm>
          <a:prstGeom prst="rect">
            <a:avLst/>
          </a:prstGeom>
        </p:spPr>
      </p:pic>
      <p:cxnSp>
        <p:nvCxnSpPr>
          <p:cNvPr id="10" name="直接箭头连接符 9"/>
          <p:cNvCxnSpPr/>
          <p:nvPr/>
        </p:nvCxnSpPr>
        <p:spPr>
          <a:xfrm flipH="1">
            <a:off x="2711450" y="1772920"/>
            <a:ext cx="2160270" cy="575945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</p:spPr>
      </p:cxnSp>
      <p:cxnSp>
        <p:nvCxnSpPr>
          <p:cNvPr id="16" name="直接箭头连接符 15"/>
          <p:cNvCxnSpPr/>
          <p:nvPr/>
        </p:nvCxnSpPr>
        <p:spPr>
          <a:xfrm flipV="1">
            <a:off x="7176135" y="1844675"/>
            <a:ext cx="2736215" cy="1656715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</p:spPr>
      </p:cxnSp>
      <p:sp>
        <p:nvSpPr>
          <p:cNvPr id="5" name="文本框 4"/>
          <p:cNvSpPr txBox="1"/>
          <p:nvPr/>
        </p:nvSpPr>
        <p:spPr>
          <a:xfrm>
            <a:off x="9912350" y="1701165"/>
            <a:ext cx="1697355" cy="46037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AU" altLang="en-US" sz="1200">
                <a:ln>
                  <a:noFill/>
                </a:ln>
                <a:solidFill>
                  <a:schemeClr val="tx1"/>
                </a:solidFill>
                <a:sym typeface="+mn-ea"/>
              </a:rPr>
              <a:t>HASCO </a:t>
            </a:r>
            <a:r>
              <a:rPr lang="en-US" sz="1200">
                <a:ln>
                  <a:noFill/>
                </a:ln>
                <a:solidFill>
                  <a:schemeClr val="tx1"/>
                </a:solidFill>
                <a:sym typeface="+mn-ea"/>
              </a:rPr>
              <a:t>EQV:</a:t>
            </a:r>
          </a:p>
          <a:p>
            <a:r>
              <a:rPr lang="en-US" altLang="zh-CN" sz="1200">
                <a:ln>
                  <a:noFill/>
                </a:ln>
                <a:solidFill>
                  <a:schemeClr val="tx1"/>
                </a:solidFill>
                <a:sym typeface="+mn-ea"/>
              </a:rPr>
              <a:t>Z 710 / </a:t>
            </a:r>
            <a:r>
              <a:rPr lang="en-US" sz="1200">
                <a:ln>
                  <a:noFill/>
                </a:ln>
                <a:solidFill>
                  <a:schemeClr val="tx1"/>
                </a:solidFill>
                <a:sym typeface="+mn-ea"/>
              </a:rPr>
              <a:t>24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479425" y="4221480"/>
            <a:ext cx="2567305" cy="44386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noAutofit/>
          </a:bodyPr>
          <a:lstStyle/>
          <a:p>
            <a:r>
              <a:rPr lang="zh-CN" altLang="en-US" sz="1200">
                <a:ln>
                  <a:noFill/>
                </a:ln>
                <a:solidFill>
                  <a:schemeClr val="tx1"/>
                </a:solidFill>
                <a:sym typeface="+mn-ea"/>
              </a:rPr>
              <a:t>马斯特热咀公司提供</a:t>
            </a:r>
            <a:r>
              <a:rPr lang="en-US" sz="1200">
                <a:ln>
                  <a:noFill/>
                </a:ln>
                <a:solidFill>
                  <a:schemeClr val="tx1"/>
                </a:solidFill>
                <a:sym typeface="+mn-ea"/>
              </a:rPr>
              <a:t>:</a:t>
            </a:r>
            <a:r>
              <a:rPr lang="zh-CN" sz="1200" dirty="0">
                <a:ln>
                  <a:noFill/>
                </a:ln>
                <a:solidFill>
                  <a:schemeClr val="tx1"/>
                </a:solidFill>
                <a:sym typeface="+mn-ea"/>
              </a:rPr>
              <a:t>：</a:t>
            </a:r>
          </a:p>
          <a:p>
            <a:r>
              <a:rPr lang="en-US" altLang="zh-CN" sz="1200" dirty="0">
                <a:ln>
                  <a:noFill/>
                </a:ln>
                <a:solidFill>
                  <a:schemeClr val="tx1"/>
                </a:solidFill>
                <a:sym typeface="+mn-ea"/>
              </a:rPr>
              <a:t>5596400ESY11A0-10</a:t>
            </a:r>
          </a:p>
        </p:txBody>
      </p:sp>
      <p:sp>
        <p:nvSpPr>
          <p:cNvPr id="3" name="灯片编号占位符 3">
            <a:extLst>
              <a:ext uri="{FF2B5EF4-FFF2-40B4-BE49-F238E27FC236}">
                <a16:creationId xmlns:a16="http://schemas.microsoft.com/office/drawing/2014/main" id="{3F8A2842-1BA5-F00C-93BD-82AADDBBFAE5}"/>
              </a:ext>
            </a:extLst>
          </p:cNvPr>
          <p:cNvSpPr txBox="1">
            <a:spLocks noGrp="1"/>
          </p:cNvSpPr>
          <p:nvPr/>
        </p:nvSpPr>
        <p:spPr>
          <a:xfrm>
            <a:off x="2257326" y="6165304"/>
            <a:ext cx="1822450" cy="330200"/>
          </a:xfrm>
          <a:prstGeom prst="rect">
            <a:avLst/>
          </a:prstGeom>
          <a:noFill/>
          <a:ln w="9525">
            <a:noFill/>
          </a:ln>
        </p:spPr>
        <p:txBody>
          <a:bodyPr wrap="none" lIns="92075" tIns="46038" rIns="92075" bIns="46038" anchor="ctr" anchorCtr="0"/>
          <a:lstStyle/>
          <a:p>
            <a:pPr algn="ctr" eaLnBrk="0" hangingPunct="0">
              <a:lnSpc>
                <a:spcPct val="90000"/>
              </a:lnSpc>
            </a:pPr>
            <a:endParaRPr lang="zh-CN" altLang="en-US" sz="1400" b="1" dirty="0">
              <a:latin typeface="Arial Narrow" panose="020B0606020202030204" pitchFamily="34" charset="0"/>
            </a:endParaRPr>
          </a:p>
          <a:p>
            <a:pPr algn="ctr" eaLnBrk="0" hangingPunct="0">
              <a:lnSpc>
                <a:spcPct val="90000"/>
              </a:lnSpc>
            </a:pPr>
            <a:r>
              <a:rPr lang="en-US" altLang="en-US" sz="1400" dirty="0">
                <a:latin typeface="Arial Narrow" panose="020B0606020202030204" pitchFamily="34" charset="0"/>
              </a:rPr>
              <a:t>page 10   /   15.12.2025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图片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03930" y="908685"/>
            <a:ext cx="3971925" cy="432435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1135" y="3717290"/>
            <a:ext cx="3498215" cy="927735"/>
          </a:xfrm>
          <a:prstGeom prst="rect">
            <a:avLst/>
          </a:prstGeom>
        </p:spPr>
      </p:pic>
      <p:cxnSp>
        <p:nvCxnSpPr>
          <p:cNvPr id="8" name="直接箭头连接符 7"/>
          <p:cNvCxnSpPr/>
          <p:nvPr/>
        </p:nvCxnSpPr>
        <p:spPr>
          <a:xfrm flipH="1">
            <a:off x="2999740" y="3429000"/>
            <a:ext cx="1944370" cy="504190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</p:spPr>
      </p:cxnSp>
      <p:cxnSp>
        <p:nvCxnSpPr>
          <p:cNvPr id="10" name="直接箭头连接符 9"/>
          <p:cNvCxnSpPr/>
          <p:nvPr/>
        </p:nvCxnSpPr>
        <p:spPr>
          <a:xfrm flipH="1">
            <a:off x="2999740" y="3644900"/>
            <a:ext cx="2016125" cy="360045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</p:spPr>
      </p:cxnSp>
      <p:pic>
        <p:nvPicPr>
          <p:cNvPr id="15" name="图片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19606" y="5126399"/>
            <a:ext cx="4144645" cy="572770"/>
          </a:xfrm>
          <a:prstGeom prst="rect">
            <a:avLst/>
          </a:prstGeom>
        </p:spPr>
      </p:pic>
      <p:sp>
        <p:nvSpPr>
          <p:cNvPr id="17" name="文本框 16"/>
          <p:cNvSpPr txBox="1"/>
          <p:nvPr/>
        </p:nvSpPr>
        <p:spPr>
          <a:xfrm>
            <a:off x="335280" y="4869180"/>
            <a:ext cx="901065" cy="46037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ln>
                  <a:noFill/>
                </a:ln>
                <a:solidFill>
                  <a:schemeClr val="tx1"/>
                </a:solidFill>
                <a:sym typeface="+mn-ea"/>
              </a:rPr>
              <a:t>客户自行采购安装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5930267D-1D0E-5C1A-338A-A3DFD86383E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040216" y="1682281"/>
            <a:ext cx="3709566" cy="392523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id="{9D20BACF-9C2F-0DCF-472E-5A33FF558EEB}"/>
              </a:ext>
            </a:extLst>
          </p:cNvPr>
          <p:cNvSpPr txBox="1"/>
          <p:nvPr/>
        </p:nvSpPr>
        <p:spPr>
          <a:xfrm>
            <a:off x="1343472" y="243613"/>
            <a:ext cx="3816424" cy="58477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F0000"/>
                </a:solidFill>
                <a:highlight>
                  <a:srgbClr val="FFFF00"/>
                </a:highlight>
                <a:sym typeface="+mn-ea"/>
              </a:rPr>
              <a:t>NOT PROVIDE, install by customer after mold arrive Germany</a:t>
            </a:r>
            <a:endParaRPr lang="zh-CN" dirty="0">
              <a:ln>
                <a:noFill/>
              </a:ln>
              <a:solidFill>
                <a:srgbClr val="FF0000"/>
              </a:solidFill>
              <a:highlight>
                <a:srgbClr val="FFFF00"/>
              </a:highlight>
              <a:sym typeface="+mn-ea"/>
            </a:endParaRPr>
          </a:p>
        </p:txBody>
      </p:sp>
      <p:sp>
        <p:nvSpPr>
          <p:cNvPr id="2" name="灯片编号占位符 3">
            <a:extLst>
              <a:ext uri="{FF2B5EF4-FFF2-40B4-BE49-F238E27FC236}">
                <a16:creationId xmlns:a16="http://schemas.microsoft.com/office/drawing/2014/main" id="{898DB517-28EB-3623-EA4C-408AEFD99E33}"/>
              </a:ext>
            </a:extLst>
          </p:cNvPr>
          <p:cNvSpPr txBox="1">
            <a:spLocks noGrp="1"/>
          </p:cNvSpPr>
          <p:nvPr/>
        </p:nvSpPr>
        <p:spPr>
          <a:xfrm>
            <a:off x="2257326" y="6165304"/>
            <a:ext cx="1822450" cy="330200"/>
          </a:xfrm>
          <a:prstGeom prst="rect">
            <a:avLst/>
          </a:prstGeom>
          <a:noFill/>
          <a:ln w="9525">
            <a:noFill/>
          </a:ln>
        </p:spPr>
        <p:txBody>
          <a:bodyPr wrap="none" lIns="92075" tIns="46038" rIns="92075" bIns="46038" anchor="ctr" anchorCtr="0"/>
          <a:lstStyle/>
          <a:p>
            <a:pPr algn="ctr" eaLnBrk="0" hangingPunct="0">
              <a:lnSpc>
                <a:spcPct val="90000"/>
              </a:lnSpc>
            </a:pPr>
            <a:endParaRPr lang="zh-CN" altLang="en-US" sz="1400" b="1" dirty="0">
              <a:latin typeface="Arial Narrow" panose="020B0606020202030204" pitchFamily="34" charset="0"/>
            </a:endParaRPr>
          </a:p>
          <a:p>
            <a:pPr algn="ctr" eaLnBrk="0" hangingPunct="0">
              <a:lnSpc>
                <a:spcPct val="90000"/>
              </a:lnSpc>
            </a:pPr>
            <a:r>
              <a:rPr lang="en-US" altLang="en-US" sz="1400" dirty="0">
                <a:latin typeface="Arial Narrow" panose="020B0606020202030204" pitchFamily="34" charset="0"/>
              </a:rPr>
              <a:t>page 11   /   15.12.2025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981E94F-A3F6-CB32-0EB3-26CB62559DE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3">
            <a:extLst>
              <a:ext uri="{FF2B5EF4-FFF2-40B4-BE49-F238E27FC236}">
                <a16:creationId xmlns:a16="http://schemas.microsoft.com/office/drawing/2014/main" id="{6DC95917-0FD6-781B-7C31-A05E180DB403}"/>
              </a:ext>
            </a:extLst>
          </p:cNvPr>
          <p:cNvSpPr txBox="1">
            <a:spLocks noGrp="1"/>
          </p:cNvSpPr>
          <p:nvPr/>
        </p:nvSpPr>
        <p:spPr>
          <a:xfrm>
            <a:off x="2257326" y="6165304"/>
            <a:ext cx="1822450" cy="330200"/>
          </a:xfrm>
          <a:prstGeom prst="rect">
            <a:avLst/>
          </a:prstGeom>
          <a:noFill/>
          <a:ln w="9525">
            <a:noFill/>
          </a:ln>
        </p:spPr>
        <p:txBody>
          <a:bodyPr wrap="none" lIns="92075" tIns="46038" rIns="92075" bIns="46038" anchor="ctr" anchorCtr="0"/>
          <a:lstStyle/>
          <a:p>
            <a:pPr algn="ctr" eaLnBrk="0" hangingPunct="0">
              <a:lnSpc>
                <a:spcPct val="90000"/>
              </a:lnSpc>
            </a:pPr>
            <a:endParaRPr lang="zh-CN" altLang="en-US" sz="1400" b="1" dirty="0">
              <a:latin typeface="Arial Narrow" panose="020B0606020202030204" pitchFamily="34" charset="0"/>
            </a:endParaRPr>
          </a:p>
          <a:p>
            <a:pPr algn="ctr" eaLnBrk="0" hangingPunct="0">
              <a:lnSpc>
                <a:spcPct val="90000"/>
              </a:lnSpc>
            </a:pPr>
            <a:r>
              <a:rPr lang="en-US" altLang="en-US" sz="1400" dirty="0">
                <a:latin typeface="Arial Narrow" panose="020B0606020202030204" pitchFamily="34" charset="0"/>
              </a:rPr>
              <a:t>page 2   /   15.12.2025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44B5C817-A253-3476-41FC-5262291F5B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344" y="1700808"/>
            <a:ext cx="5319128" cy="2232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Grafik 4" descr="Ein Bild, das Text, Diagramm, Screenshot, Plan enthält.&#10;&#10;KI-generierte Inhalte können fehlerhaft sein.">
            <a:extLst>
              <a:ext uri="{FF2B5EF4-FFF2-40B4-BE49-F238E27FC236}">
                <a16:creationId xmlns:a16="http://schemas.microsoft.com/office/drawing/2014/main" id="{5A35805A-8A16-2E45-DE98-A97558F852A9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39270" y="1399084"/>
            <a:ext cx="6337375" cy="3861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63340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1E0E43F2-5FDE-931B-F1CF-40D119652E99}"/>
              </a:ext>
            </a:extLst>
          </p:cNvPr>
          <p:cNvSpPr txBox="1">
            <a:spLocks noGrp="1"/>
          </p:cNvSpPr>
          <p:nvPr/>
        </p:nvSpPr>
        <p:spPr>
          <a:xfrm>
            <a:off x="2257326" y="6165304"/>
            <a:ext cx="1822450" cy="330200"/>
          </a:xfrm>
          <a:prstGeom prst="rect">
            <a:avLst/>
          </a:prstGeom>
          <a:noFill/>
          <a:ln w="9525">
            <a:noFill/>
          </a:ln>
        </p:spPr>
        <p:txBody>
          <a:bodyPr wrap="none" lIns="92075" tIns="46038" rIns="92075" bIns="46038" anchor="ctr" anchorCtr="0"/>
          <a:lstStyle/>
          <a:p>
            <a:pPr algn="ctr" eaLnBrk="0" hangingPunct="0">
              <a:lnSpc>
                <a:spcPct val="90000"/>
              </a:lnSpc>
            </a:pPr>
            <a:endParaRPr lang="zh-CN" altLang="en-US" sz="1400" b="1" dirty="0">
              <a:latin typeface="Arial Narrow" panose="020B0606020202030204" pitchFamily="34" charset="0"/>
            </a:endParaRPr>
          </a:p>
          <a:p>
            <a:pPr algn="ctr" eaLnBrk="0" hangingPunct="0">
              <a:lnSpc>
                <a:spcPct val="90000"/>
              </a:lnSpc>
            </a:pPr>
            <a:r>
              <a:rPr lang="en-US" altLang="en-US" sz="1400" dirty="0">
                <a:latin typeface="Arial Narrow" panose="020B0606020202030204" pitchFamily="34" charset="0"/>
              </a:rPr>
              <a:t>page 3   /   15.12.2025</a:t>
            </a:r>
          </a:p>
        </p:txBody>
      </p:sp>
      <p:pic>
        <p:nvPicPr>
          <p:cNvPr id="5" name="Grafik 4" descr="Ein Bild, das Text, Screenshot, Diagramm, Plan enthält.&#10;&#10;KI-generierte Inhalte können fehlerhaft sein.">
            <a:extLst>
              <a:ext uri="{FF2B5EF4-FFF2-40B4-BE49-F238E27FC236}">
                <a16:creationId xmlns:a16="http://schemas.microsoft.com/office/drawing/2014/main" id="{27A58991-447B-ED57-4FE9-14E6B520FC59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23592" y="913083"/>
            <a:ext cx="6826497" cy="50318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55458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23795" y="865505"/>
            <a:ext cx="3853180" cy="5359400"/>
          </a:xfrm>
          <a:prstGeom prst="rect">
            <a:avLst/>
          </a:prstGeom>
        </p:spPr>
      </p:pic>
      <p:cxnSp>
        <p:nvCxnSpPr>
          <p:cNvPr id="17" name="直接箭头连接符 16"/>
          <p:cNvCxnSpPr/>
          <p:nvPr/>
        </p:nvCxnSpPr>
        <p:spPr>
          <a:xfrm flipH="1">
            <a:off x="5735955" y="2204720"/>
            <a:ext cx="1151890" cy="0"/>
          </a:xfrm>
          <a:prstGeom prst="straightConnector1">
            <a:avLst/>
          </a:prstGeom>
          <a:solidFill>
            <a:srgbClr val="7F7F7F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</p:cxnSp>
      <p:cxnSp>
        <p:nvCxnSpPr>
          <p:cNvPr id="20" name="直接箭头连接符 19"/>
          <p:cNvCxnSpPr/>
          <p:nvPr/>
        </p:nvCxnSpPr>
        <p:spPr>
          <a:xfrm flipH="1">
            <a:off x="5664200" y="2997200"/>
            <a:ext cx="1223645" cy="0"/>
          </a:xfrm>
          <a:prstGeom prst="straightConnector1">
            <a:avLst/>
          </a:prstGeom>
          <a:solidFill>
            <a:srgbClr val="7F7F7F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</p:cxnSp>
      <p:cxnSp>
        <p:nvCxnSpPr>
          <p:cNvPr id="8" name="直接箭头连接符 7"/>
          <p:cNvCxnSpPr/>
          <p:nvPr/>
        </p:nvCxnSpPr>
        <p:spPr>
          <a:xfrm flipH="1">
            <a:off x="5730875" y="1408430"/>
            <a:ext cx="1556385" cy="3175"/>
          </a:xfrm>
          <a:prstGeom prst="straightConnector1">
            <a:avLst/>
          </a:prstGeom>
          <a:solidFill>
            <a:srgbClr val="7F7F7F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</p:cxnSp>
      <p:sp>
        <p:nvSpPr>
          <p:cNvPr id="9" name="文本框 8"/>
          <p:cNvSpPr txBox="1"/>
          <p:nvPr/>
        </p:nvSpPr>
        <p:spPr>
          <a:xfrm>
            <a:off x="6774180" y="1262380"/>
            <a:ext cx="748030" cy="27559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altLang="zh-CN" sz="1200">
                <a:ln>
                  <a:noFill/>
                </a:ln>
                <a:solidFill>
                  <a:schemeClr val="tx1"/>
                </a:solidFill>
              </a:rPr>
              <a:t>1.1730</a:t>
            </a:r>
          </a:p>
        </p:txBody>
      </p:sp>
      <p:cxnSp>
        <p:nvCxnSpPr>
          <p:cNvPr id="32" name="直接箭头连接符 31"/>
          <p:cNvCxnSpPr/>
          <p:nvPr/>
        </p:nvCxnSpPr>
        <p:spPr>
          <a:xfrm flipH="1" flipV="1">
            <a:off x="5730875" y="3979545"/>
            <a:ext cx="1156970" cy="25400"/>
          </a:xfrm>
          <a:prstGeom prst="straightConnector1">
            <a:avLst/>
          </a:prstGeom>
          <a:solidFill>
            <a:srgbClr val="7F7F7F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</p:cxnSp>
      <p:cxnSp>
        <p:nvCxnSpPr>
          <p:cNvPr id="36" name="直接箭头连接符 35"/>
          <p:cNvCxnSpPr/>
          <p:nvPr/>
        </p:nvCxnSpPr>
        <p:spPr>
          <a:xfrm flipV="1">
            <a:off x="2207260" y="5085080"/>
            <a:ext cx="720090" cy="15875"/>
          </a:xfrm>
          <a:prstGeom prst="straightConnector1">
            <a:avLst/>
          </a:prstGeom>
          <a:solidFill>
            <a:srgbClr val="7F7F7F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</p:cxnSp>
      <p:sp>
        <p:nvSpPr>
          <p:cNvPr id="37" name="文本框 36"/>
          <p:cNvSpPr txBox="1"/>
          <p:nvPr/>
        </p:nvSpPr>
        <p:spPr>
          <a:xfrm>
            <a:off x="1487170" y="4941570"/>
            <a:ext cx="748030" cy="27559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altLang="zh-CN" sz="1200">
                <a:ln>
                  <a:noFill/>
                </a:ln>
                <a:solidFill>
                  <a:schemeClr val="tx1"/>
                </a:solidFill>
              </a:rPr>
              <a:t>1.1730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6887845" y="3842385"/>
            <a:ext cx="696595" cy="27559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altLang="zh-CN" sz="1200">
                <a:ln>
                  <a:noFill/>
                </a:ln>
                <a:solidFill>
                  <a:schemeClr val="tx1"/>
                </a:solidFill>
              </a:rPr>
              <a:t>1.1730</a:t>
            </a:r>
          </a:p>
        </p:txBody>
      </p:sp>
      <p:cxnSp>
        <p:nvCxnSpPr>
          <p:cNvPr id="6" name="直接箭头连接符 5"/>
          <p:cNvCxnSpPr/>
          <p:nvPr/>
        </p:nvCxnSpPr>
        <p:spPr>
          <a:xfrm flipH="1" flipV="1">
            <a:off x="5231765" y="5445125"/>
            <a:ext cx="1512570" cy="72390"/>
          </a:xfrm>
          <a:prstGeom prst="straightConnector1">
            <a:avLst/>
          </a:prstGeom>
          <a:solidFill>
            <a:srgbClr val="7F7F7F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</p:cxnSp>
      <p:cxnSp>
        <p:nvCxnSpPr>
          <p:cNvPr id="13" name="直接箭头连接符 12"/>
          <p:cNvCxnSpPr/>
          <p:nvPr/>
        </p:nvCxnSpPr>
        <p:spPr>
          <a:xfrm flipH="1" flipV="1">
            <a:off x="5807710" y="5805170"/>
            <a:ext cx="1080135" cy="72390"/>
          </a:xfrm>
          <a:prstGeom prst="straightConnector1">
            <a:avLst/>
          </a:prstGeom>
          <a:solidFill>
            <a:srgbClr val="7F7F7F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</p:cxnSp>
      <p:sp>
        <p:nvSpPr>
          <p:cNvPr id="14" name="文本框 13"/>
          <p:cNvSpPr txBox="1"/>
          <p:nvPr/>
        </p:nvSpPr>
        <p:spPr>
          <a:xfrm>
            <a:off x="6774180" y="5373370"/>
            <a:ext cx="748030" cy="27559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altLang="zh-CN" sz="1200">
                <a:ln>
                  <a:noFill/>
                </a:ln>
                <a:solidFill>
                  <a:schemeClr val="tx1"/>
                </a:solidFill>
              </a:rPr>
              <a:t>1.1730</a:t>
            </a:r>
          </a:p>
        </p:txBody>
      </p:sp>
      <p:cxnSp>
        <p:nvCxnSpPr>
          <p:cNvPr id="12" name="直接箭头连接符 11"/>
          <p:cNvCxnSpPr/>
          <p:nvPr/>
        </p:nvCxnSpPr>
        <p:spPr>
          <a:xfrm flipH="1">
            <a:off x="5231765" y="5229225"/>
            <a:ext cx="1440180" cy="0"/>
          </a:xfrm>
          <a:prstGeom prst="straightConnector1">
            <a:avLst/>
          </a:prstGeom>
          <a:solidFill>
            <a:srgbClr val="7F7F7F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</p:cxnSp>
      <p:sp>
        <p:nvSpPr>
          <p:cNvPr id="15" name="文本框 14"/>
          <p:cNvSpPr txBox="1"/>
          <p:nvPr/>
        </p:nvSpPr>
        <p:spPr>
          <a:xfrm>
            <a:off x="6815455" y="5013325"/>
            <a:ext cx="696595" cy="275590"/>
          </a:xfrm>
          <a:prstGeom prst="rect">
            <a:avLst/>
          </a:pr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r>
              <a:rPr lang="en-US" altLang="zh-CN" sz="1200">
                <a:ln>
                  <a:noFill/>
                </a:ln>
                <a:solidFill>
                  <a:schemeClr val="tx1"/>
                </a:solidFill>
              </a:rPr>
              <a:t>1.2312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6887845" y="2061210"/>
            <a:ext cx="696595" cy="275590"/>
          </a:xfrm>
          <a:prstGeom prst="rect">
            <a:avLst/>
          </a:pr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r>
              <a:rPr lang="en-US" altLang="zh-CN" sz="1200">
                <a:ln>
                  <a:noFill/>
                </a:ln>
                <a:solidFill>
                  <a:schemeClr val="tx1"/>
                </a:solidFill>
              </a:rPr>
              <a:t>1.2312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6887845" y="2853055"/>
            <a:ext cx="696595" cy="275590"/>
          </a:xfrm>
          <a:prstGeom prst="rect">
            <a:avLst/>
          </a:pr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r>
              <a:rPr lang="en-US" altLang="zh-CN" sz="1200">
                <a:ln>
                  <a:noFill/>
                </a:ln>
                <a:solidFill>
                  <a:schemeClr val="tx1"/>
                </a:solidFill>
              </a:rPr>
              <a:t>1.2312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6825615" y="5733415"/>
            <a:ext cx="696595" cy="27559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altLang="zh-CN" sz="1200">
                <a:ln>
                  <a:noFill/>
                </a:ln>
                <a:solidFill>
                  <a:schemeClr val="tx1"/>
                </a:solidFill>
              </a:rPr>
              <a:t>1.1730</a:t>
            </a:r>
          </a:p>
        </p:txBody>
      </p:sp>
      <p:cxnSp>
        <p:nvCxnSpPr>
          <p:cNvPr id="21" name="直接箭头连接符 20"/>
          <p:cNvCxnSpPr>
            <a:stCxn id="22" idx="1"/>
          </p:cNvCxnSpPr>
          <p:nvPr/>
        </p:nvCxnSpPr>
        <p:spPr>
          <a:xfrm flipH="1">
            <a:off x="5735320" y="4512945"/>
            <a:ext cx="1152525" cy="137795"/>
          </a:xfrm>
          <a:prstGeom prst="straightConnector1">
            <a:avLst/>
          </a:prstGeom>
          <a:solidFill>
            <a:srgbClr val="7F7F7F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</p:cxnSp>
      <p:sp>
        <p:nvSpPr>
          <p:cNvPr id="22" name="文本框 21"/>
          <p:cNvSpPr txBox="1"/>
          <p:nvPr/>
        </p:nvSpPr>
        <p:spPr>
          <a:xfrm>
            <a:off x="6887845" y="4375150"/>
            <a:ext cx="696595" cy="27559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altLang="zh-CN" sz="1200">
                <a:ln>
                  <a:noFill/>
                </a:ln>
                <a:solidFill>
                  <a:schemeClr val="tx1"/>
                </a:solidFill>
              </a:rPr>
              <a:t>1.1730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92260" y="1052830"/>
            <a:ext cx="2492534" cy="4824730"/>
          </a:xfrm>
          <a:prstGeom prst="rect">
            <a:avLst/>
          </a:prstGeom>
        </p:spPr>
      </p:pic>
      <p:sp>
        <p:nvSpPr>
          <p:cNvPr id="5" name="灯片编号占位符 3">
            <a:extLst>
              <a:ext uri="{FF2B5EF4-FFF2-40B4-BE49-F238E27FC236}">
                <a16:creationId xmlns:a16="http://schemas.microsoft.com/office/drawing/2014/main" id="{D6C719CC-E829-89B3-342B-0BA61D962176}"/>
              </a:ext>
            </a:extLst>
          </p:cNvPr>
          <p:cNvSpPr txBox="1">
            <a:spLocks noGrp="1"/>
          </p:cNvSpPr>
          <p:nvPr/>
        </p:nvSpPr>
        <p:spPr>
          <a:xfrm>
            <a:off x="2257326" y="6165304"/>
            <a:ext cx="1822450" cy="330200"/>
          </a:xfrm>
          <a:prstGeom prst="rect">
            <a:avLst/>
          </a:prstGeom>
          <a:noFill/>
          <a:ln w="9525">
            <a:noFill/>
          </a:ln>
        </p:spPr>
        <p:txBody>
          <a:bodyPr wrap="none" lIns="92075" tIns="46038" rIns="92075" bIns="46038" anchor="ctr" anchorCtr="0"/>
          <a:lstStyle/>
          <a:p>
            <a:pPr algn="ctr" eaLnBrk="0" hangingPunct="0">
              <a:lnSpc>
                <a:spcPct val="90000"/>
              </a:lnSpc>
            </a:pPr>
            <a:endParaRPr lang="zh-CN" altLang="en-US" sz="1400" b="1" dirty="0">
              <a:latin typeface="Arial Narrow" panose="020B0606020202030204" pitchFamily="34" charset="0"/>
            </a:endParaRPr>
          </a:p>
          <a:p>
            <a:pPr algn="ctr" eaLnBrk="0" hangingPunct="0">
              <a:lnSpc>
                <a:spcPct val="90000"/>
              </a:lnSpc>
            </a:pPr>
            <a:r>
              <a:rPr lang="en-US" altLang="en-US" sz="1400" dirty="0">
                <a:latin typeface="Arial Narrow" panose="020B0606020202030204" pitchFamily="34" charset="0"/>
              </a:rPr>
              <a:t>page 4   /   15.12.2025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04112" y="980728"/>
            <a:ext cx="4712335" cy="307911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9470" y="1701165"/>
            <a:ext cx="4648200" cy="2449195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1126812" y="4941570"/>
            <a:ext cx="3093397" cy="27559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ln>
                  <a:noFill/>
                </a:ln>
                <a:solidFill>
                  <a:schemeClr val="tx1"/>
                </a:solidFill>
                <a:sym typeface="+mn-ea"/>
              </a:rPr>
              <a:t>Cavity insert</a:t>
            </a:r>
            <a:r>
              <a:rPr lang="zh-CN" altLang="en-US" sz="1200" dirty="0">
                <a:ln>
                  <a:noFill/>
                </a:ln>
                <a:solidFill>
                  <a:schemeClr val="tx1"/>
                </a:solidFill>
                <a:sym typeface="+mn-ea"/>
              </a:rPr>
              <a:t>：</a:t>
            </a:r>
            <a:r>
              <a:rPr lang="en-US" altLang="zh-CN" sz="1200" dirty="0">
                <a:solidFill>
                  <a:schemeClr val="tx1"/>
                </a:solidFill>
                <a:sym typeface="+mn-ea"/>
              </a:rPr>
              <a:t>1.2344  HRC48-52</a:t>
            </a:r>
            <a:endParaRPr lang="en-US" altLang="zh-CN" sz="1200" dirty="0">
              <a:ln>
                <a:noFill/>
              </a:ln>
              <a:solidFill>
                <a:schemeClr val="tx1"/>
              </a:solidFill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06024" y="4046198"/>
            <a:ext cx="3396615" cy="1636395"/>
          </a:xfrm>
          <a:prstGeom prst="rect">
            <a:avLst/>
          </a:prstGeom>
        </p:spPr>
      </p:pic>
      <p:sp>
        <p:nvSpPr>
          <p:cNvPr id="6" name="灯片编号占位符 3">
            <a:extLst>
              <a:ext uri="{FF2B5EF4-FFF2-40B4-BE49-F238E27FC236}">
                <a16:creationId xmlns:a16="http://schemas.microsoft.com/office/drawing/2014/main" id="{FACD24A3-B034-58DF-781C-339473CD07E3}"/>
              </a:ext>
            </a:extLst>
          </p:cNvPr>
          <p:cNvSpPr txBox="1">
            <a:spLocks noGrp="1"/>
          </p:cNvSpPr>
          <p:nvPr/>
        </p:nvSpPr>
        <p:spPr>
          <a:xfrm>
            <a:off x="2257326" y="6165304"/>
            <a:ext cx="1822450" cy="330200"/>
          </a:xfrm>
          <a:prstGeom prst="rect">
            <a:avLst/>
          </a:prstGeom>
          <a:noFill/>
          <a:ln w="9525">
            <a:noFill/>
          </a:ln>
        </p:spPr>
        <p:txBody>
          <a:bodyPr wrap="none" lIns="92075" tIns="46038" rIns="92075" bIns="46038" anchor="ctr" anchorCtr="0"/>
          <a:lstStyle/>
          <a:p>
            <a:pPr algn="ctr" eaLnBrk="0" hangingPunct="0">
              <a:lnSpc>
                <a:spcPct val="90000"/>
              </a:lnSpc>
            </a:pPr>
            <a:endParaRPr lang="zh-CN" altLang="en-US" sz="1400" b="1" dirty="0">
              <a:latin typeface="Arial Narrow" panose="020B0606020202030204" pitchFamily="34" charset="0"/>
            </a:endParaRPr>
          </a:p>
          <a:p>
            <a:pPr algn="ctr" eaLnBrk="0" hangingPunct="0">
              <a:lnSpc>
                <a:spcPct val="90000"/>
              </a:lnSpc>
            </a:pPr>
            <a:r>
              <a:rPr lang="en-US" altLang="en-US" sz="1400" dirty="0">
                <a:latin typeface="Arial Narrow" panose="020B0606020202030204" pitchFamily="34" charset="0"/>
              </a:rPr>
              <a:t>page 5   /   15.12.2025</a:t>
            </a:r>
          </a:p>
        </p:txBody>
      </p:sp>
      <p:sp>
        <p:nvSpPr>
          <p:cNvPr id="7" name="文本框 10"/>
          <p:cNvSpPr txBox="1"/>
          <p:nvPr/>
        </p:nvSpPr>
        <p:spPr>
          <a:xfrm>
            <a:off x="9051349" y="3920172"/>
            <a:ext cx="2792730" cy="46037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ln>
                  <a:noFill/>
                </a:ln>
                <a:solidFill>
                  <a:schemeClr val="tx1"/>
                </a:solidFill>
                <a:sym typeface="+mn-ea"/>
              </a:rPr>
              <a:t>Cavity INSERT/Core INSERT</a:t>
            </a:r>
            <a:r>
              <a:rPr lang="zh-CN" altLang="en-US" sz="1200" dirty="0">
                <a:ln>
                  <a:noFill/>
                </a:ln>
                <a:solidFill>
                  <a:schemeClr val="tx1"/>
                </a:solidFill>
                <a:sym typeface="+mn-ea"/>
              </a:rPr>
              <a:t>：</a:t>
            </a:r>
          </a:p>
          <a:p>
            <a:r>
              <a:rPr lang="en-US" altLang="zh-CN" sz="1200" dirty="0">
                <a:ln>
                  <a:noFill/>
                </a:ln>
                <a:solidFill>
                  <a:schemeClr val="tx1"/>
                </a:solidFill>
                <a:sym typeface="+mn-ea"/>
              </a:rPr>
              <a:t>1.2344   HRC48-52</a:t>
            </a:r>
            <a:endParaRPr lang="en-US" sz="1200" dirty="0">
              <a:ln>
                <a:noFill/>
              </a:ln>
              <a:solidFill>
                <a:schemeClr val="tx1"/>
              </a:solidFill>
              <a:sym typeface="+mn-ea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7035" y="1268730"/>
            <a:ext cx="4533900" cy="3438525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40935" y="3429000"/>
            <a:ext cx="3396615" cy="1636395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377876" y="4927600"/>
            <a:ext cx="1946910" cy="27559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algn="l"/>
            <a:r>
              <a:rPr lang="en-US" altLang="zh-CN" sz="1200" dirty="0">
                <a:solidFill>
                  <a:schemeClr val="tx1"/>
                </a:solidFill>
                <a:sym typeface="+mn-ea"/>
              </a:rPr>
              <a:t>lifters</a:t>
            </a:r>
            <a:r>
              <a:rPr lang="zh-CN" altLang="en-US" sz="1200" dirty="0">
                <a:ln>
                  <a:noFill/>
                </a:ln>
                <a:solidFill>
                  <a:schemeClr val="tx1"/>
                </a:solidFill>
                <a:sym typeface="+mn-ea"/>
              </a:rPr>
              <a:t>：</a:t>
            </a:r>
            <a:r>
              <a:rPr lang="en-US" altLang="zh-CN" sz="1200" dirty="0">
                <a:ln>
                  <a:noFill/>
                </a:ln>
                <a:solidFill>
                  <a:schemeClr val="tx1"/>
                </a:solidFill>
                <a:sym typeface="+mn-ea"/>
              </a:rPr>
              <a:t>Unimax -&gt; 58 HRc</a:t>
            </a:r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419D65B8-BD5C-6CE2-98C9-FD45B0ABAD5C}"/>
              </a:ext>
            </a:extLst>
          </p:cNvPr>
          <p:cNvSpPr txBox="1">
            <a:spLocks noGrp="1"/>
          </p:cNvSpPr>
          <p:nvPr/>
        </p:nvSpPr>
        <p:spPr>
          <a:xfrm>
            <a:off x="2257326" y="6165304"/>
            <a:ext cx="1822450" cy="330200"/>
          </a:xfrm>
          <a:prstGeom prst="rect">
            <a:avLst/>
          </a:prstGeom>
          <a:noFill/>
          <a:ln w="9525">
            <a:noFill/>
          </a:ln>
        </p:spPr>
        <p:txBody>
          <a:bodyPr wrap="none" lIns="92075" tIns="46038" rIns="92075" bIns="46038" anchor="ctr" anchorCtr="0"/>
          <a:lstStyle/>
          <a:p>
            <a:pPr algn="ctr" eaLnBrk="0" hangingPunct="0">
              <a:lnSpc>
                <a:spcPct val="90000"/>
              </a:lnSpc>
            </a:pPr>
            <a:endParaRPr lang="zh-CN" altLang="en-US" sz="1400" b="1" dirty="0">
              <a:latin typeface="Arial Narrow" panose="020B0606020202030204" pitchFamily="34" charset="0"/>
            </a:endParaRPr>
          </a:p>
          <a:p>
            <a:pPr algn="ctr" eaLnBrk="0" hangingPunct="0">
              <a:lnSpc>
                <a:spcPct val="90000"/>
              </a:lnSpc>
            </a:pPr>
            <a:r>
              <a:rPr lang="en-US" altLang="en-US" sz="1400" dirty="0">
                <a:latin typeface="Arial Narrow" panose="020B0606020202030204" pitchFamily="34" charset="0"/>
              </a:rPr>
              <a:t>page 6   /   15.12.2025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3144014" y="5301471"/>
            <a:ext cx="1728192" cy="46037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sz="1200" dirty="0">
                <a:ln>
                  <a:noFill/>
                </a:ln>
                <a:solidFill>
                  <a:schemeClr val="tx1"/>
                </a:solidFill>
                <a:sym typeface="+mn-ea"/>
              </a:rPr>
              <a:t>HASCO EQV</a:t>
            </a:r>
            <a:r>
              <a:rPr lang="en-US" sz="1200" dirty="0">
                <a:ln>
                  <a:noFill/>
                </a:ln>
                <a:solidFill>
                  <a:schemeClr val="tx1"/>
                </a:solidFill>
                <a:sym typeface="+mn-ea"/>
              </a:rPr>
              <a:t>:</a:t>
            </a:r>
          </a:p>
          <a:p>
            <a:r>
              <a:rPr lang="en-US" sz="1200" dirty="0">
                <a:ln>
                  <a:noFill/>
                </a:ln>
                <a:solidFill>
                  <a:schemeClr val="tx1"/>
                </a:solidFill>
                <a:sym typeface="+mn-ea"/>
              </a:rPr>
              <a:t>   Z40 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19605" y="908685"/>
            <a:ext cx="4019550" cy="4448175"/>
          </a:xfrm>
          <a:prstGeom prst="rect">
            <a:avLst/>
          </a:prstGeom>
        </p:spPr>
      </p:pic>
      <p:sp>
        <p:nvSpPr>
          <p:cNvPr id="3" name="灯片编号占位符 3">
            <a:extLst>
              <a:ext uri="{FF2B5EF4-FFF2-40B4-BE49-F238E27FC236}">
                <a16:creationId xmlns:a16="http://schemas.microsoft.com/office/drawing/2014/main" id="{FEFF8A6C-0C3A-384F-88FB-7D50A6991A98}"/>
              </a:ext>
            </a:extLst>
          </p:cNvPr>
          <p:cNvSpPr txBox="1">
            <a:spLocks noGrp="1"/>
          </p:cNvSpPr>
          <p:nvPr/>
        </p:nvSpPr>
        <p:spPr>
          <a:xfrm>
            <a:off x="2257326" y="6165304"/>
            <a:ext cx="1822450" cy="330200"/>
          </a:xfrm>
          <a:prstGeom prst="rect">
            <a:avLst/>
          </a:prstGeom>
          <a:noFill/>
          <a:ln w="9525">
            <a:noFill/>
          </a:ln>
        </p:spPr>
        <p:txBody>
          <a:bodyPr wrap="none" lIns="92075" tIns="46038" rIns="92075" bIns="46038" anchor="ctr" anchorCtr="0"/>
          <a:lstStyle/>
          <a:p>
            <a:pPr algn="ctr" eaLnBrk="0" hangingPunct="0">
              <a:lnSpc>
                <a:spcPct val="90000"/>
              </a:lnSpc>
            </a:pPr>
            <a:endParaRPr lang="zh-CN" altLang="en-US" sz="1400" b="1" dirty="0">
              <a:latin typeface="Arial Narrow" panose="020B0606020202030204" pitchFamily="34" charset="0"/>
            </a:endParaRPr>
          </a:p>
          <a:p>
            <a:pPr algn="ctr" eaLnBrk="0" hangingPunct="0">
              <a:lnSpc>
                <a:spcPct val="90000"/>
              </a:lnSpc>
            </a:pPr>
            <a:r>
              <a:rPr lang="en-US" altLang="en-US" sz="1400" dirty="0">
                <a:latin typeface="Arial Narrow" panose="020B0606020202030204" pitchFamily="34" charset="0"/>
              </a:rPr>
              <a:t>page 7   /   15.12.2025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80325" y="1052830"/>
            <a:ext cx="3541395" cy="217678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67305" y="981075"/>
            <a:ext cx="3973195" cy="5297805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8688070" y="3357245"/>
            <a:ext cx="1565910" cy="46037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sz="1200">
                <a:ln>
                  <a:noFill/>
                </a:ln>
                <a:solidFill>
                  <a:schemeClr val="tx1"/>
                </a:solidFill>
                <a:sym typeface="+mn-ea"/>
              </a:rPr>
              <a:t>HASCO EQV</a:t>
            </a:r>
            <a:r>
              <a:rPr lang="en-US" sz="1200">
                <a:ln>
                  <a:noFill/>
                </a:ln>
                <a:solidFill>
                  <a:schemeClr val="tx1"/>
                </a:solidFill>
                <a:sym typeface="+mn-ea"/>
              </a:rPr>
              <a:t>:</a:t>
            </a:r>
          </a:p>
          <a:p>
            <a:r>
              <a:rPr lang="en-US" sz="1200">
                <a:ln>
                  <a:noFill/>
                </a:ln>
                <a:solidFill>
                  <a:schemeClr val="tx1"/>
                </a:solidFill>
                <a:sym typeface="+mn-ea"/>
              </a:rPr>
              <a:t>A5730/47.5*38*24.5</a:t>
            </a:r>
          </a:p>
        </p:txBody>
      </p:sp>
      <p:cxnSp>
        <p:nvCxnSpPr>
          <p:cNvPr id="16" name="直接箭头连接符 15"/>
          <p:cNvCxnSpPr/>
          <p:nvPr/>
        </p:nvCxnSpPr>
        <p:spPr>
          <a:xfrm flipH="1">
            <a:off x="5807710" y="2493010"/>
            <a:ext cx="2664460" cy="504190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</p:spPr>
      </p:cxnSp>
      <p:cxnSp>
        <p:nvCxnSpPr>
          <p:cNvPr id="23" name="直接箭头连接符 22"/>
          <p:cNvCxnSpPr>
            <a:endCxn id="2" idx="3"/>
          </p:cNvCxnSpPr>
          <p:nvPr/>
        </p:nvCxnSpPr>
        <p:spPr>
          <a:xfrm flipH="1" flipV="1">
            <a:off x="2596515" y="1203325"/>
            <a:ext cx="690880" cy="1073785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</p:spPr>
      </p:cxnSp>
      <p:sp>
        <p:nvSpPr>
          <p:cNvPr id="2" name="文本框 1"/>
          <p:cNvSpPr txBox="1"/>
          <p:nvPr/>
        </p:nvSpPr>
        <p:spPr>
          <a:xfrm>
            <a:off x="29210" y="981075"/>
            <a:ext cx="2567305" cy="44386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noAutofit/>
          </a:bodyPr>
          <a:lstStyle/>
          <a:p>
            <a:r>
              <a:rPr lang="zh-CN" altLang="en-US" sz="1200" dirty="0">
                <a:ln>
                  <a:noFill/>
                </a:ln>
                <a:solidFill>
                  <a:schemeClr val="tx1"/>
                </a:solidFill>
                <a:sym typeface="+mn-ea"/>
              </a:rPr>
              <a:t>马斯特</a:t>
            </a:r>
            <a:r>
              <a:rPr lang="en-US" sz="1200" dirty="0">
                <a:ln>
                  <a:noFill/>
                </a:ln>
                <a:solidFill>
                  <a:schemeClr val="tx1"/>
                </a:solidFill>
                <a:sym typeface="+mn-ea"/>
              </a:rPr>
              <a:t> </a:t>
            </a:r>
            <a:r>
              <a:rPr lang="zh-CN" sz="1200" dirty="0">
                <a:ln>
                  <a:noFill/>
                </a:ln>
                <a:solidFill>
                  <a:schemeClr val="tx1"/>
                </a:solidFill>
                <a:sym typeface="+mn-ea"/>
              </a:rPr>
              <a:t>热咀公司配：</a:t>
            </a:r>
            <a:r>
              <a:rPr lang="en-US" altLang="zh-CN" sz="1200" dirty="0">
                <a:ln>
                  <a:noFill/>
                </a:ln>
                <a:solidFill>
                  <a:schemeClr val="tx1"/>
                </a:solidFill>
                <a:sym typeface="+mn-ea"/>
              </a:rPr>
              <a:t>Harting</a:t>
            </a:r>
          </a:p>
          <a:p>
            <a:r>
              <a:rPr lang="en-US" altLang="zh-CN" sz="1200" dirty="0">
                <a:ln>
                  <a:noFill/>
                </a:ln>
                <a:solidFill>
                  <a:schemeClr val="tx1"/>
                </a:solidFill>
                <a:sym typeface="+mn-ea"/>
              </a:rPr>
              <a:t>09 33 024 2601</a:t>
            </a:r>
            <a:r>
              <a:rPr lang="en-AU" altLang="en-US" sz="1200" dirty="0">
                <a:ln>
                  <a:noFill/>
                </a:ln>
                <a:solidFill>
                  <a:schemeClr val="tx1"/>
                </a:solidFill>
                <a:sym typeface="+mn-ea"/>
              </a:rPr>
              <a:t>+</a:t>
            </a:r>
            <a:r>
              <a:rPr lang="en-US" altLang="zh-CN" sz="1200" dirty="0">
                <a:ln>
                  <a:noFill/>
                </a:ln>
                <a:solidFill>
                  <a:schemeClr val="tx1"/>
                </a:solidFill>
                <a:sym typeface="+mn-ea"/>
              </a:rPr>
              <a:t>09 30 024 0301</a:t>
            </a:r>
          </a:p>
          <a:p>
            <a:endParaRPr lang="zh-CN" altLang="en-US" sz="1200" dirty="0">
              <a:ln>
                <a:noFill/>
              </a:ln>
              <a:solidFill>
                <a:schemeClr val="tx1"/>
              </a:solidFill>
              <a:sym typeface="+mn-ea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1135" y="1701165"/>
            <a:ext cx="2273300" cy="3672205"/>
          </a:xfrm>
          <a:prstGeom prst="rect">
            <a:avLst/>
          </a:prstGeom>
        </p:spPr>
      </p:pic>
      <p:sp>
        <p:nvSpPr>
          <p:cNvPr id="3" name="灯片编号占位符 3">
            <a:extLst>
              <a:ext uri="{FF2B5EF4-FFF2-40B4-BE49-F238E27FC236}">
                <a16:creationId xmlns:a16="http://schemas.microsoft.com/office/drawing/2014/main" id="{DEA69DA4-D679-3EB1-C45F-6BCDBCF7DA1B}"/>
              </a:ext>
            </a:extLst>
          </p:cNvPr>
          <p:cNvSpPr txBox="1">
            <a:spLocks noGrp="1"/>
          </p:cNvSpPr>
          <p:nvPr/>
        </p:nvSpPr>
        <p:spPr>
          <a:xfrm>
            <a:off x="2257326" y="6165304"/>
            <a:ext cx="1822450" cy="330200"/>
          </a:xfrm>
          <a:prstGeom prst="rect">
            <a:avLst/>
          </a:prstGeom>
          <a:noFill/>
          <a:ln w="9525">
            <a:noFill/>
          </a:ln>
        </p:spPr>
        <p:txBody>
          <a:bodyPr wrap="none" lIns="92075" tIns="46038" rIns="92075" bIns="46038" anchor="ctr" anchorCtr="0"/>
          <a:lstStyle/>
          <a:p>
            <a:pPr algn="ctr" eaLnBrk="0" hangingPunct="0">
              <a:lnSpc>
                <a:spcPct val="90000"/>
              </a:lnSpc>
            </a:pPr>
            <a:endParaRPr lang="zh-CN" altLang="en-US" sz="1400" b="1" dirty="0">
              <a:latin typeface="Arial Narrow" panose="020B0606020202030204" pitchFamily="34" charset="0"/>
            </a:endParaRPr>
          </a:p>
          <a:p>
            <a:pPr algn="ctr" eaLnBrk="0" hangingPunct="0">
              <a:lnSpc>
                <a:spcPct val="90000"/>
              </a:lnSpc>
            </a:pPr>
            <a:r>
              <a:rPr lang="en-US" altLang="en-US" sz="1400" dirty="0">
                <a:latin typeface="Arial Narrow" panose="020B0606020202030204" pitchFamily="34" charset="0"/>
              </a:rPr>
              <a:t>page 8   /   15.12.2025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71905" y="1052830"/>
            <a:ext cx="5200650" cy="507682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128885" y="1052830"/>
            <a:ext cx="1127125" cy="1448435"/>
          </a:xfrm>
          <a:prstGeom prst="rect">
            <a:avLst/>
          </a:prstGeom>
        </p:spPr>
      </p:pic>
      <p:cxnSp>
        <p:nvCxnSpPr>
          <p:cNvPr id="2" name="直接箭头连接符 1"/>
          <p:cNvCxnSpPr/>
          <p:nvPr/>
        </p:nvCxnSpPr>
        <p:spPr>
          <a:xfrm flipV="1">
            <a:off x="4871720" y="1777365"/>
            <a:ext cx="5257165" cy="1795780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</p:spPr>
      </p:cxnSp>
      <p:sp>
        <p:nvSpPr>
          <p:cNvPr id="9" name="文本框 8"/>
          <p:cNvSpPr txBox="1"/>
          <p:nvPr/>
        </p:nvSpPr>
        <p:spPr>
          <a:xfrm>
            <a:off x="10128885" y="2564765"/>
            <a:ext cx="1663700" cy="46037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sz="1200">
                <a:ln>
                  <a:noFill/>
                </a:ln>
                <a:solidFill>
                  <a:schemeClr val="tx1"/>
                </a:solidFill>
                <a:sym typeface="+mn-ea"/>
              </a:rPr>
              <a:t>HASCO EQV</a:t>
            </a:r>
            <a:r>
              <a:rPr lang="en-US" sz="1200">
                <a:ln>
                  <a:noFill/>
                </a:ln>
                <a:solidFill>
                  <a:schemeClr val="tx1"/>
                </a:solidFill>
                <a:sym typeface="+mn-ea"/>
              </a:rPr>
              <a:t>:</a:t>
            </a:r>
          </a:p>
          <a:p>
            <a:r>
              <a:rPr lang="en-US" sz="1200">
                <a:ln>
                  <a:noFill/>
                </a:ln>
                <a:solidFill>
                  <a:schemeClr val="tx1"/>
                </a:solidFill>
                <a:sym typeface="+mn-ea"/>
              </a:rPr>
              <a:t>Z0717/22x16x20</a:t>
            </a:r>
          </a:p>
        </p:txBody>
      </p:sp>
      <p:cxnSp>
        <p:nvCxnSpPr>
          <p:cNvPr id="15" name="直接箭头连接符 14"/>
          <p:cNvCxnSpPr/>
          <p:nvPr/>
        </p:nvCxnSpPr>
        <p:spPr>
          <a:xfrm flipH="1" flipV="1">
            <a:off x="4008120" y="3644900"/>
            <a:ext cx="4536440" cy="1224280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</p:spPr>
      </p:cxnSp>
      <p:sp>
        <p:nvSpPr>
          <p:cNvPr id="8" name="文本框 7"/>
          <p:cNvSpPr txBox="1"/>
          <p:nvPr/>
        </p:nvSpPr>
        <p:spPr>
          <a:xfrm>
            <a:off x="9167109" y="5180965"/>
            <a:ext cx="1663700" cy="46037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sz="1200" dirty="0">
                <a:ln>
                  <a:noFill/>
                </a:ln>
                <a:solidFill>
                  <a:schemeClr val="tx1"/>
                </a:solidFill>
                <a:sym typeface="+mn-ea"/>
              </a:rPr>
              <a:t>HASCO EQV</a:t>
            </a:r>
            <a:r>
              <a:rPr lang="en-US" sz="1200" dirty="0">
                <a:ln>
                  <a:noFill/>
                </a:ln>
                <a:solidFill>
                  <a:schemeClr val="tx1"/>
                </a:solidFill>
                <a:sym typeface="+mn-ea"/>
              </a:rPr>
              <a:t>:</a:t>
            </a:r>
          </a:p>
          <a:p>
            <a:r>
              <a:rPr lang="en-US" sz="1200" dirty="0">
                <a:ln>
                  <a:noFill/>
                </a:ln>
                <a:solidFill>
                  <a:schemeClr val="tx1"/>
                </a:solidFill>
                <a:sym typeface="+mn-ea"/>
              </a:rPr>
              <a:t>Z73/16x25x63</a:t>
            </a: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68615" y="3429000"/>
            <a:ext cx="1172210" cy="2212340"/>
          </a:xfrm>
          <a:prstGeom prst="rect">
            <a:avLst/>
          </a:prstGeom>
        </p:spPr>
      </p:pic>
      <p:sp>
        <p:nvSpPr>
          <p:cNvPr id="3" name="灯片编号占位符 3">
            <a:extLst>
              <a:ext uri="{FF2B5EF4-FFF2-40B4-BE49-F238E27FC236}">
                <a16:creationId xmlns:a16="http://schemas.microsoft.com/office/drawing/2014/main" id="{189C59E3-492C-889B-848D-E3CA56C4FBCF}"/>
              </a:ext>
            </a:extLst>
          </p:cNvPr>
          <p:cNvSpPr txBox="1">
            <a:spLocks noGrp="1"/>
          </p:cNvSpPr>
          <p:nvPr/>
        </p:nvSpPr>
        <p:spPr>
          <a:xfrm>
            <a:off x="2257326" y="6165304"/>
            <a:ext cx="1822450" cy="330200"/>
          </a:xfrm>
          <a:prstGeom prst="rect">
            <a:avLst/>
          </a:prstGeom>
          <a:noFill/>
          <a:ln w="9525">
            <a:noFill/>
          </a:ln>
        </p:spPr>
        <p:txBody>
          <a:bodyPr wrap="none" lIns="92075" tIns="46038" rIns="92075" bIns="46038" anchor="ctr" anchorCtr="0"/>
          <a:lstStyle/>
          <a:p>
            <a:pPr algn="ctr" eaLnBrk="0" hangingPunct="0">
              <a:lnSpc>
                <a:spcPct val="90000"/>
              </a:lnSpc>
            </a:pPr>
            <a:endParaRPr lang="zh-CN" altLang="en-US" sz="1400" b="1" dirty="0">
              <a:latin typeface="Arial Narrow" panose="020B0606020202030204" pitchFamily="34" charset="0"/>
            </a:endParaRPr>
          </a:p>
          <a:p>
            <a:pPr algn="ctr" eaLnBrk="0" hangingPunct="0">
              <a:lnSpc>
                <a:spcPct val="90000"/>
              </a:lnSpc>
            </a:pPr>
            <a:r>
              <a:rPr lang="en-US" altLang="en-US" sz="1400" dirty="0">
                <a:latin typeface="Arial Narrow" panose="020B0606020202030204" pitchFamily="34" charset="0"/>
              </a:rPr>
              <a:t>page 9   /   15.12.2025</a:t>
            </a: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NzUzYTI3MjdjNmI4NTAzNmM5OTQ2NTg0MTYzNWQwZjEifQ=="/>
</p:tagLst>
</file>

<file path=ppt/theme/theme1.xml><?xml version="1.0" encoding="utf-8"?>
<a:theme xmlns:a="http://schemas.openxmlformats.org/drawingml/2006/main" name="W10249408-(JSY-765)">
  <a:themeElements>
    <a:clrScheme name="W10249408-(JSY-765)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W10249408-(JSY-765)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19050" cap="flat" cmpd="sng" algn="ctr">
          <a:solidFill>
            <a:schemeClr val="tx1"/>
          </a:solidFill>
          <a:prstDash val="sysDash"/>
          <a:round/>
          <a:headEnd type="none" w="med" len="med"/>
          <a:tailEnd type="none" w="med" len="med"/>
        </a:ln>
      </a:spPr>
      <a:bodyPr vert="horz" wrap="square" lIns="91440" tIns="45720" rIns="91440" bIns="45720" numCol="1" anchor="ctr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1600" b="1" i="0" u="none" strike="noStrike" cap="none" normalizeH="0" baseline="0" smtClean="0">
            <a:ln>
              <a:noFill/>
            </a:ln>
            <a:solidFill>
              <a:srgbClr val="0000FF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>
        <a:noFill/>
        <a:ln w="19050" cap="flat" cmpd="sng" algn="ctr">
          <a:solidFill>
            <a:schemeClr val="tx1"/>
          </a:solidFill>
          <a:prstDash val="solid"/>
          <a:round/>
          <a:headEnd type="none" w="med" len="med"/>
          <a:tailEnd type="arrow" w="med" len="med"/>
        </a:ln>
      </a:spPr>
      <a:bodyPr/>
      <a:lstStyle/>
    </a:lnDef>
  </a:objectDefaults>
  <a:extraClrSchemeLst>
    <a:extraClrScheme>
      <a:clrScheme name="W10249408-(JSY-765)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10249408-(JSY-765)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10249408-(JSY-765)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10249408-(JSY-765)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10249408-(JSY-765)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10249408-(JSY-765)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10249408-(JSY-765)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10249408-(JSY-765)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10249408-(JSY-765)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10249408-(JSY-765)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10249408-(JSY-765)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10249408-(JSY-765)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W10249408-(JSY-765)</Template>
  <TotalTime>0</TotalTime>
  <Words>156</Words>
  <Application>Microsoft Office PowerPoint</Application>
  <PresentationFormat>Breitbild</PresentationFormat>
  <Paragraphs>61</Paragraphs>
  <Slides>11</Slides>
  <Notes>9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11</vt:i4>
      </vt:variant>
    </vt:vector>
  </HeadingPairs>
  <TitlesOfParts>
    <vt:vector size="16" baseType="lpstr">
      <vt:lpstr>Arial</vt:lpstr>
      <vt:lpstr>Arial Black</vt:lpstr>
      <vt:lpstr>Arial Narrow</vt:lpstr>
      <vt:lpstr>Times New Roman</vt:lpstr>
      <vt:lpstr>W10249408-(JSY-765)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>微软中国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微软用户</dc:creator>
  <cp:lastModifiedBy>Achim Rolfs</cp:lastModifiedBy>
  <cp:revision>1270</cp:revision>
  <dcterms:created xsi:type="dcterms:W3CDTF">2009-10-12T02:20:00Z</dcterms:created>
  <dcterms:modified xsi:type="dcterms:W3CDTF">2025-12-17T12:22:14Z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02CBF586A7C84804B2A3D34506DF1797</vt:lpwstr>
  </property>
  <property fmtid="{D5CDD505-2E9C-101B-9397-08002B2CF9AE}" pid="3" name="KSOProductBuildVer">
    <vt:lpwstr>2052-12.1.0.24034</vt:lpwstr>
  </property>
</Properties>
</file>